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1084" r:id="rId5"/>
    <p:sldId id="1188" r:id="rId6"/>
    <p:sldId id="1184" r:id="rId7"/>
    <p:sldId id="1179" r:id="rId8"/>
    <p:sldId id="1177" r:id="rId9"/>
    <p:sldId id="1178" r:id="rId10"/>
    <p:sldId id="1185" r:id="rId11"/>
    <p:sldId id="1187" r:id="rId12"/>
    <p:sldId id="1180" r:id="rId13"/>
    <p:sldId id="1186" r:id="rId14"/>
    <p:sldId id="1176" r:id="rId15"/>
    <p:sldId id="1195" r:id="rId16"/>
    <p:sldId id="1174" r:id="rId17"/>
    <p:sldId id="1196" r:id="rId18"/>
    <p:sldId id="1175" r:id="rId19"/>
    <p:sldId id="1181" r:id="rId20"/>
    <p:sldId id="1173" r:id="rId21"/>
    <p:sldId id="1172" r:id="rId22"/>
    <p:sldId id="1191" r:id="rId23"/>
    <p:sldId id="1189" r:id="rId24"/>
    <p:sldId id="1190" r:id="rId25"/>
    <p:sldId id="1194" r:id="rId26"/>
    <p:sldId id="1182" r:id="rId27"/>
    <p:sldId id="1192" r:id="rId28"/>
    <p:sldId id="1193" r:id="rId29"/>
    <p:sldId id="1183"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360" userDrawn="1">
          <p15:clr>
            <a:srgbClr val="A4A3A4"/>
          </p15:clr>
        </p15:guide>
        <p15:guide id="3" orient="horz" pos="3984" userDrawn="1">
          <p15:clr>
            <a:srgbClr val="A4A3A4"/>
          </p15:clr>
        </p15:guide>
        <p15:guide id="4" orient="horz" pos="984" userDrawn="1">
          <p15:clr>
            <a:srgbClr val="A4A3A4"/>
          </p15:clr>
        </p15:guide>
        <p15:guide id="5" pos="7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nese, Marisa" initials="SM" lastIdx="11" clrIdx="0">
    <p:extLst>
      <p:ext uri="{19B8F6BF-5375-455C-9EA6-DF929625EA0E}">
        <p15:presenceInfo xmlns:p15="http://schemas.microsoft.com/office/powerpoint/2012/main" userId="S::msergnes@steelcase.com::4012fd6d-c792-4aff-8319-4943304bc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4EE86-3B99-481B-9A7F-9CFE60D1021A}" v="5573" dt="2020-04-15T17:07:57.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6" y="451"/>
      </p:cViewPr>
      <p:guideLst>
        <p:guide orient="horz" pos="864"/>
        <p:guide pos="360"/>
        <p:guide orient="horz" pos="3984"/>
        <p:guide orient="horz" pos="984"/>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00D7AF5-B555-4617-B9AD-EC5B52CBF514}" type="datetimeFigureOut">
              <a:rPr lang="en-US" smtClean="0"/>
              <a:t>4/21/2020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A447CBC-F707-442E-9BCE-08640F01328D}" type="slidenum">
              <a:rPr lang="en-US" smtClean="0"/>
              <a:t>‹#›</a:t>
            </a:fld>
            <a:endParaRPr lang="en-US"/>
          </a:p>
        </p:txBody>
      </p:sp>
    </p:spTree>
    <p:extLst>
      <p:ext uri="{BB962C8B-B14F-4D97-AF65-F5344CB8AC3E}">
        <p14:creationId xmlns:p14="http://schemas.microsoft.com/office/powerpoint/2010/main" val="262111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Social_distanc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ocial_distanc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wikipedia.org/wiki/Social_distanc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Social_distanc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5463" y="719138"/>
            <a:ext cx="6370637" cy="3582987"/>
          </a:xfrm>
        </p:spPr>
      </p:sp>
      <p:sp>
        <p:nvSpPr>
          <p:cNvPr id="3" name="Notes Placeholder 2"/>
          <p:cNvSpPr>
            <a:spLocks noGrp="1"/>
          </p:cNvSpPr>
          <p:nvPr>
            <p:ph type="body" idx="1"/>
          </p:nvPr>
        </p:nvSpPr>
        <p:spPr/>
        <p:txBody>
          <a:bodyPr/>
          <a:lstStyle/>
          <a:p>
            <a:pPr defTabSz="950880">
              <a:defRPr/>
            </a:pPr>
            <a:r>
              <a:rPr lang="en-US" sz="1200" b="0" i="0" kern="1200">
                <a:solidFill>
                  <a:schemeClr val="tx1"/>
                </a:solidFill>
                <a:effectLst/>
                <a:latin typeface="+mn-lt"/>
                <a:ea typeface="+mn-ea"/>
                <a:cs typeface="+mn-cs"/>
              </a:rPr>
              <a:t>Social distancing, or physical distancing, is a set of non-pharmaceutical interventions or measures taken to prevent the spread of a contagious disease by maintaining a physical distance between people and reducing the number of times people come into close contact with each other. </a:t>
            </a:r>
            <a:r>
              <a:rPr lang="en-US" sz="1200" b="0" i="0" u="none" strike="noStrike" kern="1200">
                <a:solidFill>
                  <a:schemeClr val="tx1"/>
                </a:solidFill>
                <a:effectLst/>
                <a:latin typeface="+mn-lt"/>
                <a:ea typeface="+mn-ea"/>
                <a:cs typeface="+mn-cs"/>
                <a:hlinkClick r:id="rId3"/>
              </a:rPr>
              <a:t>Wikipedia</a:t>
            </a:r>
            <a:endParaRPr lang="en-US"/>
          </a:p>
        </p:txBody>
      </p:sp>
      <p:sp>
        <p:nvSpPr>
          <p:cNvPr id="4" name="Slide Number Placeholder 3"/>
          <p:cNvSpPr>
            <a:spLocks noGrp="1"/>
          </p:cNvSpPr>
          <p:nvPr>
            <p:ph type="sldNum" sz="quarter" idx="10"/>
          </p:nvPr>
        </p:nvSpPr>
        <p:spPr/>
        <p:txBody>
          <a:bodyPr lIns="95586" tIns="47793" rIns="95586" bIns="47793"/>
          <a:lstStyle/>
          <a:p>
            <a:pPr defTabSz="942289">
              <a:defRPr/>
            </a:pPr>
            <a:fld id="{4649DD6B-C9B6-42BB-BB19-C9D9126602C3}" type="slidenum">
              <a:rPr lang="en-US" sz="1900" kern="0">
                <a:solidFill>
                  <a:srgbClr val="191919"/>
                </a:solidFill>
                <a:latin typeface="Helvetica"/>
                <a:cs typeface="Helvetica"/>
                <a:sym typeface="Helvetica"/>
              </a:rPr>
              <a:pPr defTabSz="942289">
                <a:defRPr/>
              </a:pPr>
              <a:t>1</a:t>
            </a:fld>
            <a:endParaRPr lang="en-US" sz="1900" kern="0">
              <a:solidFill>
                <a:srgbClr val="191919"/>
              </a:solidFill>
              <a:latin typeface="Helvetica"/>
              <a:cs typeface="Helvetica"/>
              <a:sym typeface="Helvetica"/>
            </a:endParaRPr>
          </a:p>
        </p:txBody>
      </p:sp>
    </p:spTree>
    <p:extLst>
      <p:ext uri="{BB962C8B-B14F-4D97-AF65-F5344CB8AC3E}">
        <p14:creationId xmlns:p14="http://schemas.microsoft.com/office/powerpoint/2010/main" val="426894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194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1752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7339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639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333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967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120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9948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3773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0146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Social distancing, or physical distancing, is a set of non-pharmaceutical interventions or measures taken to prevent the spread of a contagious disease by maintaining a physical distance between people and reducing the number of times people come into close contact with each other. </a:t>
            </a:r>
            <a:r>
              <a:rPr lang="en-US" sz="1200" b="0" i="0" u="none" strike="noStrike" kern="1200">
                <a:solidFill>
                  <a:schemeClr val="tx1"/>
                </a:solidFill>
                <a:effectLst/>
                <a:latin typeface="+mn-lt"/>
                <a:ea typeface="+mn-ea"/>
                <a:cs typeface="+mn-cs"/>
                <a:hlinkClick r:id="rId3"/>
              </a:rPr>
              <a:t>Wikipedia</a:t>
            </a: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Suggested requirements are changing daily as the condition intensifies and will continue to change as the thread is reduced over time.</a:t>
            </a:r>
            <a:endParaRPr lang="en-US"/>
          </a:p>
        </p:txBody>
      </p:sp>
    </p:spTree>
    <p:extLst>
      <p:ext uri="{BB962C8B-B14F-4D97-AF65-F5344CB8AC3E}">
        <p14:creationId xmlns:p14="http://schemas.microsoft.com/office/powerpoint/2010/main" val="3186055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479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1334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441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845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5489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Social distancing, or physical distancing, is a set of non-pharmaceutical interventions or measures taken to prevent the spread of a contagious disease by maintaining a physical distance between people and reducing the number of times people come into close contact with each other. </a:t>
            </a:r>
            <a:r>
              <a:rPr lang="en-US" sz="1200" b="0" i="0" u="none" strike="noStrike" kern="1200">
                <a:solidFill>
                  <a:schemeClr val="tx1"/>
                </a:solidFill>
                <a:effectLst/>
                <a:latin typeface="+mn-lt"/>
                <a:ea typeface="+mn-ea"/>
                <a:cs typeface="+mn-cs"/>
                <a:hlinkClick r:id="rId3"/>
              </a:rPr>
              <a:t>Wikipedia</a:t>
            </a: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Suggested requirements are changing daily as the condition intensifies and will continue to change as the thread is reduced over time.</a:t>
            </a:r>
            <a:endParaRPr lang="en-US"/>
          </a:p>
        </p:txBody>
      </p:sp>
    </p:spTree>
    <p:extLst>
      <p:ext uri="{BB962C8B-B14F-4D97-AF65-F5344CB8AC3E}">
        <p14:creationId xmlns:p14="http://schemas.microsoft.com/office/powerpoint/2010/main" val="1612572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Social distancing, or physical distancing, is a set of non-pharmaceutical interventions or measures taken to prevent the spread of a contagious disease by maintaining a physical distance between people and reducing the number of times people come into close contact with each other. </a:t>
            </a:r>
            <a:r>
              <a:rPr lang="en-US" sz="1200" b="0" i="0" u="none" strike="noStrike" kern="1200">
                <a:solidFill>
                  <a:schemeClr val="tx1"/>
                </a:solidFill>
                <a:effectLst/>
                <a:latin typeface="+mn-lt"/>
                <a:ea typeface="+mn-ea"/>
                <a:cs typeface="+mn-cs"/>
                <a:hlinkClick r:id="rId3"/>
              </a:rPr>
              <a:t>Wikipedia</a:t>
            </a:r>
            <a:endParaRPr lang="en-US"/>
          </a:p>
          <a:p>
            <a:endParaRPr lang="en-US"/>
          </a:p>
        </p:txBody>
      </p:sp>
    </p:spTree>
    <p:extLst>
      <p:ext uri="{BB962C8B-B14F-4D97-AF65-F5344CB8AC3E}">
        <p14:creationId xmlns:p14="http://schemas.microsoft.com/office/powerpoint/2010/main" val="326622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008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480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930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640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720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80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6316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age">
    <p:spTree>
      <p:nvGrpSpPr>
        <p:cNvPr id="1" name=""/>
        <p:cNvGrpSpPr/>
        <p:nvPr/>
      </p:nvGrpSpPr>
      <p:grpSpPr>
        <a:xfrm>
          <a:off x="0" y="0"/>
          <a:ext cx="0" cy="0"/>
          <a:chOff x="0" y="0"/>
          <a:chExt cx="0" cy="0"/>
        </a:xfrm>
      </p:grpSpPr>
      <p:sp>
        <p:nvSpPr>
          <p:cNvPr id="5" name="Shape 5"/>
          <p:cNvSpPr>
            <a:spLocks noGrp="1"/>
          </p:cNvSpPr>
          <p:nvPr>
            <p:ph type="title"/>
          </p:nvPr>
        </p:nvSpPr>
        <p:spPr>
          <a:xfrm>
            <a:off x="4723033" y="0"/>
            <a:ext cx="6548969" cy="3474190"/>
          </a:xfrm>
          <a:prstGeom prst="rect">
            <a:avLst/>
          </a:prstGeom>
        </p:spPr>
        <p:txBody>
          <a:bodyPr anchor="b"/>
          <a:lstStyle>
            <a:lvl1pPr algn="r" defTabSz="914340">
              <a:defRPr sz="4000" spc="-100">
                <a:solidFill>
                  <a:srgbClr val="6C6F70"/>
                </a:solidFill>
              </a:defRPr>
            </a:lvl1pPr>
          </a:lstStyle>
          <a:p>
            <a:pPr lvl="0">
              <a:defRPr sz="1800" b="0" spc="0">
                <a:solidFill>
                  <a:srgbClr val="000000"/>
                </a:solidFill>
              </a:defRPr>
            </a:pPr>
            <a:r>
              <a:rPr sz="4000" b="1" spc="-100">
                <a:solidFill>
                  <a:srgbClr val="6C6F70"/>
                </a:solidFill>
              </a:rPr>
              <a:t>Title Text</a:t>
            </a:r>
          </a:p>
        </p:txBody>
      </p:sp>
      <p:sp>
        <p:nvSpPr>
          <p:cNvPr id="6" name="Shape 6"/>
          <p:cNvSpPr>
            <a:spLocks noGrp="1"/>
          </p:cNvSpPr>
          <p:nvPr>
            <p:ph type="body" idx="1"/>
          </p:nvPr>
        </p:nvSpPr>
        <p:spPr>
          <a:xfrm>
            <a:off x="7023851" y="3510872"/>
            <a:ext cx="4248155" cy="3347130"/>
          </a:xfrm>
          <a:prstGeom prst="rect">
            <a:avLst/>
          </a:prstGeom>
        </p:spPr>
        <p:txBody>
          <a:bodyPr anchor="t"/>
          <a:lstStyle>
            <a:lvl1pPr marL="306105" indent="-306105" algn="r">
              <a:defRPr sz="2000">
                <a:solidFill>
                  <a:srgbClr val="6C6F70"/>
                </a:solidFill>
              </a:defRPr>
            </a:lvl1pPr>
            <a:lvl2pPr marL="306105" indent="-124221" algn="r">
              <a:defRPr sz="2000">
                <a:solidFill>
                  <a:srgbClr val="6C6F70"/>
                </a:solidFill>
              </a:defRPr>
            </a:lvl2pPr>
            <a:lvl3pPr marL="306105" algn="r">
              <a:defRPr sz="2000">
                <a:solidFill>
                  <a:srgbClr val="6C6F70"/>
                </a:solidFill>
              </a:defRPr>
            </a:lvl3pPr>
            <a:lvl4pPr marL="306105" algn="r">
              <a:defRPr sz="2000">
                <a:solidFill>
                  <a:srgbClr val="6C6F70"/>
                </a:solidFill>
              </a:defRPr>
            </a:lvl4pPr>
            <a:lvl5pPr marL="306105" algn="r">
              <a:defRPr sz="2000">
                <a:solidFill>
                  <a:srgbClr val="6C6F70"/>
                </a:solidFill>
              </a:defRPr>
            </a:lvl5pPr>
          </a:lstStyle>
          <a:p>
            <a:pPr lvl="0">
              <a:defRPr sz="1800">
                <a:solidFill>
                  <a:srgbClr val="000000"/>
                </a:solidFill>
              </a:defRPr>
            </a:pPr>
            <a:r>
              <a:rPr sz="2000">
                <a:solidFill>
                  <a:srgbClr val="6C6F70"/>
                </a:solidFill>
              </a:rPr>
              <a:t>Body Level One</a:t>
            </a:r>
          </a:p>
          <a:p>
            <a:pPr lvl="1">
              <a:defRPr sz="1800">
                <a:solidFill>
                  <a:srgbClr val="000000"/>
                </a:solidFill>
              </a:defRPr>
            </a:pPr>
            <a:r>
              <a:rPr sz="2000">
                <a:solidFill>
                  <a:srgbClr val="6C6F70"/>
                </a:solidFill>
              </a:rPr>
              <a:t>Body Level Two</a:t>
            </a:r>
          </a:p>
          <a:p>
            <a:pPr lvl="2">
              <a:defRPr sz="1800">
                <a:solidFill>
                  <a:srgbClr val="000000"/>
                </a:solidFill>
              </a:defRPr>
            </a:pPr>
            <a:r>
              <a:rPr sz="2000">
                <a:solidFill>
                  <a:srgbClr val="6C6F70"/>
                </a:solidFill>
              </a:rPr>
              <a:t>Body Level Three</a:t>
            </a:r>
          </a:p>
          <a:p>
            <a:pPr lvl="3">
              <a:defRPr sz="1800">
                <a:solidFill>
                  <a:srgbClr val="000000"/>
                </a:solidFill>
              </a:defRPr>
            </a:pPr>
            <a:r>
              <a:rPr sz="2000">
                <a:solidFill>
                  <a:srgbClr val="6C6F70"/>
                </a:solidFill>
              </a:rPr>
              <a:t>Body Level Four</a:t>
            </a:r>
          </a:p>
          <a:p>
            <a:pPr lvl="4">
              <a:defRPr sz="1800">
                <a:solidFill>
                  <a:srgbClr val="000000"/>
                </a:solidFill>
              </a:defRPr>
            </a:pPr>
            <a:r>
              <a:rPr sz="2000">
                <a:solidFill>
                  <a:srgbClr val="6C6F70"/>
                </a:solidFill>
              </a:rPr>
              <a:t>Body Level Five</a:t>
            </a:r>
          </a:p>
        </p:txBody>
      </p:sp>
      <p:pic>
        <p:nvPicPr>
          <p:cNvPr id="7" name="image1.jpeg" descr="SC_EDU_424_LG.jpg"/>
          <p:cNvPicPr/>
          <p:nvPr/>
        </p:nvPicPr>
        <p:blipFill>
          <a:blip r:embed="rId2" cstate="email">
            <a:extLst>
              <a:ext uri="{28A0092B-C50C-407E-A947-70E740481C1C}">
                <a14:useLocalDpi xmlns:a14="http://schemas.microsoft.com/office/drawing/2010/main"/>
              </a:ext>
            </a:extLst>
          </a:blip>
          <a:stretch>
            <a:fillRect/>
          </a:stretch>
        </p:blipFill>
        <p:spPr>
          <a:xfrm>
            <a:off x="9601200" y="5631503"/>
            <a:ext cx="1784316" cy="618460"/>
          </a:xfrm>
          <a:prstGeom prst="rect">
            <a:avLst/>
          </a:prstGeom>
          <a:ln w="12700">
            <a:miter lim="400000"/>
          </a:ln>
        </p:spPr>
      </p:pic>
    </p:spTree>
    <p:extLst>
      <p:ext uri="{BB962C8B-B14F-4D97-AF65-F5344CB8AC3E}">
        <p14:creationId xmlns:p14="http://schemas.microsoft.com/office/powerpoint/2010/main" val="103800812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py + Photo 2">
    <p:spTree>
      <p:nvGrpSpPr>
        <p:cNvPr id="1" name=""/>
        <p:cNvGrpSpPr/>
        <p:nvPr/>
      </p:nvGrpSpPr>
      <p:grpSpPr>
        <a:xfrm>
          <a:off x="0" y="0"/>
          <a:ext cx="0" cy="0"/>
          <a:chOff x="0" y="0"/>
          <a:chExt cx="0" cy="0"/>
        </a:xfrm>
      </p:grpSpPr>
      <p:sp>
        <p:nvSpPr>
          <p:cNvPr id="45" name="Shape 45"/>
          <p:cNvSpPr>
            <a:spLocks noGrp="1"/>
          </p:cNvSpPr>
          <p:nvPr>
            <p:ph type="body" idx="1"/>
          </p:nvPr>
        </p:nvSpPr>
        <p:spPr>
          <a:xfrm>
            <a:off x="6710187" y="1979215"/>
            <a:ext cx="4872213" cy="2907919"/>
          </a:xfrm>
          <a:prstGeom prst="rect">
            <a:avLst/>
          </a:prstGeom>
        </p:spPr>
        <p:txBody>
          <a:bodyPr anchor="ctr"/>
          <a:lstStyle>
            <a:lvl1pPr>
              <a:spcBef>
                <a:spcPts val="0"/>
              </a:spcBef>
              <a:defRPr sz="2200"/>
            </a:lvl1pPr>
            <a:lvl2pPr>
              <a:spcBef>
                <a:spcPts val="0"/>
              </a:spcBef>
              <a:defRPr sz="2200"/>
            </a:lvl2pPr>
            <a:lvl3pPr>
              <a:spcBef>
                <a:spcPts val="0"/>
              </a:spcBef>
              <a:defRPr sz="2200"/>
            </a:lvl3pPr>
            <a:lvl4pPr>
              <a:spcBef>
                <a:spcPts val="0"/>
              </a:spcBef>
              <a:defRPr sz="2200"/>
            </a:lvl4pPr>
            <a:lvl5pPr>
              <a:spcBef>
                <a:spcPts val="0"/>
              </a:spcBef>
              <a:defRPr sz="2200"/>
            </a:lvl5pPr>
          </a:lstStyle>
          <a:p>
            <a:pPr lvl="0">
              <a:defRPr sz="1800">
                <a:solidFill>
                  <a:srgbClr val="000000"/>
                </a:solidFill>
              </a:defRPr>
            </a:pPr>
            <a:r>
              <a:rPr sz="2200">
                <a:solidFill>
                  <a:srgbClr val="191919"/>
                </a:solidFill>
              </a:rPr>
              <a:t>Body Level One</a:t>
            </a:r>
          </a:p>
          <a:p>
            <a:pPr lvl="1">
              <a:defRPr sz="1800">
                <a:solidFill>
                  <a:srgbClr val="000000"/>
                </a:solidFill>
              </a:defRPr>
            </a:pPr>
            <a:r>
              <a:rPr sz="2200">
                <a:solidFill>
                  <a:srgbClr val="191919"/>
                </a:solidFill>
              </a:rPr>
              <a:t>Body Level Two</a:t>
            </a:r>
          </a:p>
          <a:p>
            <a:pPr lvl="2">
              <a:defRPr sz="1800">
                <a:solidFill>
                  <a:srgbClr val="000000"/>
                </a:solidFill>
              </a:defRPr>
            </a:pPr>
            <a:r>
              <a:rPr sz="2200">
                <a:solidFill>
                  <a:srgbClr val="191919"/>
                </a:solidFill>
              </a:rPr>
              <a:t>Body Level Three</a:t>
            </a:r>
          </a:p>
          <a:p>
            <a:pPr lvl="3">
              <a:defRPr sz="1800">
                <a:solidFill>
                  <a:srgbClr val="000000"/>
                </a:solidFill>
              </a:defRPr>
            </a:pPr>
            <a:r>
              <a:rPr sz="2200">
                <a:solidFill>
                  <a:srgbClr val="191919"/>
                </a:solidFill>
              </a:rPr>
              <a:t>Body Level Four</a:t>
            </a:r>
          </a:p>
          <a:p>
            <a:pPr lvl="4">
              <a:defRPr sz="1800">
                <a:solidFill>
                  <a:srgbClr val="000000"/>
                </a:solidFill>
              </a:defRPr>
            </a:pPr>
            <a:r>
              <a:rPr sz="2200">
                <a:solidFill>
                  <a:srgbClr val="191919"/>
                </a:solidFill>
              </a:rPr>
              <a:t>Body Level Five</a:t>
            </a:r>
          </a:p>
        </p:txBody>
      </p:sp>
    </p:spTree>
    <p:extLst>
      <p:ext uri="{BB962C8B-B14F-4D97-AF65-F5344CB8AC3E}">
        <p14:creationId xmlns:p14="http://schemas.microsoft.com/office/powerpoint/2010/main" val="418798121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Larg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86026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 Horizontal Photos">
    <p:spTree>
      <p:nvGrpSpPr>
        <p:cNvPr id="1" name=""/>
        <p:cNvGrpSpPr/>
        <p:nvPr/>
      </p:nvGrpSpPr>
      <p:grpSpPr>
        <a:xfrm>
          <a:off x="0" y="0"/>
          <a:ext cx="0" cy="0"/>
          <a:chOff x="0" y="0"/>
          <a:chExt cx="0" cy="0"/>
        </a:xfrm>
      </p:grpSpPr>
      <p:sp>
        <p:nvSpPr>
          <p:cNvPr id="48" name="Shape 48"/>
          <p:cNvSpPr>
            <a:spLocks noGrp="1"/>
          </p:cNvSpPr>
          <p:nvPr>
            <p:ph type="title"/>
          </p:nvPr>
        </p:nvSpPr>
        <p:spPr>
          <a:xfrm>
            <a:off x="918633" y="992151"/>
            <a:ext cx="10363200" cy="460441"/>
          </a:xfrm>
          <a:prstGeom prst="rect">
            <a:avLst/>
          </a:prstGeom>
        </p:spPr>
        <p:txBody>
          <a:bodyPr/>
          <a:lstStyle/>
          <a:p>
            <a:pPr lvl="0">
              <a:defRPr sz="1800" b="0">
                <a:solidFill>
                  <a:srgbClr val="000000"/>
                </a:solidFill>
              </a:defRPr>
            </a:pPr>
            <a:r>
              <a:rPr sz="2800" b="1">
                <a:solidFill>
                  <a:srgbClr val="008ED6"/>
                </a:solidFill>
              </a:rPr>
              <a:t>Title Text</a:t>
            </a:r>
          </a:p>
        </p:txBody>
      </p:sp>
      <p:sp>
        <p:nvSpPr>
          <p:cNvPr id="49" name="Shape 49"/>
          <p:cNvSpPr>
            <a:spLocks noGrp="1"/>
          </p:cNvSpPr>
          <p:nvPr>
            <p:ph type="body" idx="1"/>
          </p:nvPr>
        </p:nvSpPr>
        <p:spPr>
          <a:xfrm>
            <a:off x="918634" y="684212"/>
            <a:ext cx="2682977" cy="307942"/>
          </a:xfrm>
          <a:prstGeom prst="rect">
            <a:avLst/>
          </a:prstGeom>
        </p:spPr>
        <p:txBody>
          <a:bodyPr anchor="t"/>
          <a:lstStyle>
            <a:lvl1pPr>
              <a:lnSpc>
                <a:spcPct val="110000"/>
              </a:lnSpc>
              <a:defRPr sz="1800" b="1">
                <a:solidFill>
                  <a:srgbClr val="6C6F70"/>
                </a:solidFill>
              </a:defRPr>
            </a:lvl1pPr>
            <a:lvl2pPr>
              <a:lnSpc>
                <a:spcPct val="110000"/>
              </a:lnSpc>
              <a:defRPr sz="1800" b="1">
                <a:solidFill>
                  <a:srgbClr val="6C6F70"/>
                </a:solidFill>
              </a:defRPr>
            </a:lvl2pPr>
            <a:lvl3pPr>
              <a:lnSpc>
                <a:spcPct val="110000"/>
              </a:lnSpc>
              <a:defRPr sz="1800" b="1">
                <a:solidFill>
                  <a:srgbClr val="6C6F70"/>
                </a:solidFill>
              </a:defRPr>
            </a:lvl3pPr>
            <a:lvl4pPr>
              <a:lnSpc>
                <a:spcPct val="110000"/>
              </a:lnSpc>
              <a:defRPr sz="1800" b="1">
                <a:solidFill>
                  <a:srgbClr val="6C6F70"/>
                </a:solidFill>
              </a:defRPr>
            </a:lvl4pPr>
            <a:lvl5pPr>
              <a:lnSpc>
                <a:spcPct val="110000"/>
              </a:lnSpc>
              <a:defRPr sz="1800" b="1">
                <a:solidFill>
                  <a:srgbClr val="6C6F70"/>
                </a:solidFill>
              </a:defRPr>
            </a:lvl5pPr>
          </a:lstStyle>
          <a:p>
            <a:pPr lvl="0">
              <a:defRPr b="0">
                <a:solidFill>
                  <a:srgbClr val="000000"/>
                </a:solidFill>
              </a:defRPr>
            </a:pPr>
            <a:r>
              <a:rPr b="1">
                <a:solidFill>
                  <a:srgbClr val="6C6F70"/>
                </a:solidFill>
              </a:rPr>
              <a:t>Body Level One</a:t>
            </a:r>
          </a:p>
          <a:p>
            <a:pPr lvl="1">
              <a:defRPr b="0">
                <a:solidFill>
                  <a:srgbClr val="000000"/>
                </a:solidFill>
              </a:defRPr>
            </a:pPr>
            <a:r>
              <a:rPr b="1">
                <a:solidFill>
                  <a:srgbClr val="6C6F70"/>
                </a:solidFill>
              </a:rPr>
              <a:t>Body Level Two</a:t>
            </a:r>
          </a:p>
          <a:p>
            <a:pPr lvl="2">
              <a:defRPr b="0">
                <a:solidFill>
                  <a:srgbClr val="000000"/>
                </a:solidFill>
              </a:defRPr>
            </a:pPr>
            <a:r>
              <a:rPr b="1">
                <a:solidFill>
                  <a:srgbClr val="6C6F70"/>
                </a:solidFill>
              </a:rPr>
              <a:t>Body Level Three</a:t>
            </a:r>
          </a:p>
          <a:p>
            <a:pPr lvl="3">
              <a:defRPr b="0">
                <a:solidFill>
                  <a:srgbClr val="000000"/>
                </a:solidFill>
              </a:defRPr>
            </a:pPr>
            <a:r>
              <a:rPr b="1">
                <a:solidFill>
                  <a:srgbClr val="6C6F70"/>
                </a:solidFill>
              </a:rPr>
              <a:t>Body Level Four</a:t>
            </a:r>
          </a:p>
          <a:p>
            <a:pPr lvl="4">
              <a:defRPr b="0">
                <a:solidFill>
                  <a:srgbClr val="000000"/>
                </a:solidFill>
              </a:defRPr>
            </a:pPr>
            <a:r>
              <a:rPr b="1">
                <a:solidFill>
                  <a:srgbClr val="6C6F70"/>
                </a:solidFill>
              </a:rPr>
              <a:t>Body Level Five</a:t>
            </a:r>
          </a:p>
        </p:txBody>
      </p:sp>
    </p:spTree>
    <p:extLst>
      <p:ext uri="{BB962C8B-B14F-4D97-AF65-F5344CB8AC3E}">
        <p14:creationId xmlns:p14="http://schemas.microsoft.com/office/powerpoint/2010/main" val="5952386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Images">
    <p:spTree>
      <p:nvGrpSpPr>
        <p:cNvPr id="1" name=""/>
        <p:cNvGrpSpPr/>
        <p:nvPr/>
      </p:nvGrpSpPr>
      <p:grpSpPr>
        <a:xfrm>
          <a:off x="0" y="0"/>
          <a:ext cx="0" cy="0"/>
          <a:chOff x="0" y="0"/>
          <a:chExt cx="0" cy="0"/>
        </a:xfrm>
      </p:grpSpPr>
      <p:sp>
        <p:nvSpPr>
          <p:cNvPr id="51" name="Shape 51"/>
          <p:cNvSpPr>
            <a:spLocks noGrp="1"/>
          </p:cNvSpPr>
          <p:nvPr>
            <p:ph type="title"/>
          </p:nvPr>
        </p:nvSpPr>
        <p:spPr>
          <a:xfrm>
            <a:off x="918633" y="992150"/>
            <a:ext cx="10363200" cy="460444"/>
          </a:xfrm>
          <a:prstGeom prst="rect">
            <a:avLst/>
          </a:prstGeom>
        </p:spPr>
        <p:txBody>
          <a:bodyPr/>
          <a:lstStyle/>
          <a:p>
            <a:pPr lvl="0">
              <a:defRPr sz="1800" b="0">
                <a:solidFill>
                  <a:srgbClr val="000000"/>
                </a:solidFill>
              </a:defRPr>
            </a:pPr>
            <a:r>
              <a:rPr sz="2800" b="1">
                <a:solidFill>
                  <a:srgbClr val="008ED6"/>
                </a:solidFill>
              </a:rPr>
              <a:t>Title Text</a:t>
            </a:r>
          </a:p>
        </p:txBody>
      </p:sp>
      <p:sp>
        <p:nvSpPr>
          <p:cNvPr id="52" name="Shape 52"/>
          <p:cNvSpPr>
            <a:spLocks noGrp="1"/>
          </p:cNvSpPr>
          <p:nvPr>
            <p:ph type="body" idx="1"/>
          </p:nvPr>
        </p:nvSpPr>
        <p:spPr>
          <a:xfrm>
            <a:off x="918633" y="684213"/>
            <a:ext cx="2710216" cy="307943"/>
          </a:xfrm>
          <a:prstGeom prst="rect">
            <a:avLst/>
          </a:prstGeom>
        </p:spPr>
        <p:txBody>
          <a:bodyPr anchor="t"/>
          <a:lstStyle>
            <a:lvl1pPr>
              <a:lnSpc>
                <a:spcPct val="110000"/>
              </a:lnSpc>
              <a:defRPr sz="1800" b="1">
                <a:solidFill>
                  <a:srgbClr val="6C6F70"/>
                </a:solidFill>
              </a:defRPr>
            </a:lvl1pPr>
            <a:lvl2pPr>
              <a:lnSpc>
                <a:spcPct val="110000"/>
              </a:lnSpc>
              <a:defRPr sz="1800" b="1">
                <a:solidFill>
                  <a:srgbClr val="6C6F70"/>
                </a:solidFill>
              </a:defRPr>
            </a:lvl2pPr>
            <a:lvl3pPr>
              <a:lnSpc>
                <a:spcPct val="110000"/>
              </a:lnSpc>
              <a:defRPr sz="1800" b="1">
                <a:solidFill>
                  <a:srgbClr val="6C6F70"/>
                </a:solidFill>
              </a:defRPr>
            </a:lvl3pPr>
            <a:lvl4pPr>
              <a:lnSpc>
                <a:spcPct val="110000"/>
              </a:lnSpc>
              <a:defRPr sz="1800" b="1">
                <a:solidFill>
                  <a:srgbClr val="6C6F70"/>
                </a:solidFill>
              </a:defRPr>
            </a:lvl4pPr>
            <a:lvl5pPr>
              <a:lnSpc>
                <a:spcPct val="110000"/>
              </a:lnSpc>
              <a:defRPr sz="1800" b="1">
                <a:solidFill>
                  <a:srgbClr val="6C6F70"/>
                </a:solidFill>
              </a:defRPr>
            </a:lvl5pPr>
          </a:lstStyle>
          <a:p>
            <a:pPr lvl="0">
              <a:defRPr b="0">
                <a:solidFill>
                  <a:srgbClr val="000000"/>
                </a:solidFill>
              </a:defRPr>
            </a:pPr>
            <a:r>
              <a:rPr b="1">
                <a:solidFill>
                  <a:srgbClr val="6C6F70"/>
                </a:solidFill>
              </a:rPr>
              <a:t>Body Level One</a:t>
            </a:r>
          </a:p>
          <a:p>
            <a:pPr lvl="1">
              <a:defRPr b="0">
                <a:solidFill>
                  <a:srgbClr val="000000"/>
                </a:solidFill>
              </a:defRPr>
            </a:pPr>
            <a:r>
              <a:rPr b="1">
                <a:solidFill>
                  <a:srgbClr val="6C6F70"/>
                </a:solidFill>
              </a:rPr>
              <a:t>Body Level Two</a:t>
            </a:r>
          </a:p>
          <a:p>
            <a:pPr lvl="2">
              <a:defRPr b="0">
                <a:solidFill>
                  <a:srgbClr val="000000"/>
                </a:solidFill>
              </a:defRPr>
            </a:pPr>
            <a:r>
              <a:rPr b="1">
                <a:solidFill>
                  <a:srgbClr val="6C6F70"/>
                </a:solidFill>
              </a:rPr>
              <a:t>Body Level Three</a:t>
            </a:r>
          </a:p>
          <a:p>
            <a:pPr lvl="3">
              <a:defRPr b="0">
                <a:solidFill>
                  <a:srgbClr val="000000"/>
                </a:solidFill>
              </a:defRPr>
            </a:pPr>
            <a:r>
              <a:rPr b="1">
                <a:solidFill>
                  <a:srgbClr val="6C6F70"/>
                </a:solidFill>
              </a:rPr>
              <a:t>Body Level Four</a:t>
            </a:r>
          </a:p>
          <a:p>
            <a:pPr lvl="4">
              <a:defRPr b="0">
                <a:solidFill>
                  <a:srgbClr val="000000"/>
                </a:solidFill>
              </a:defRPr>
            </a:pPr>
            <a:r>
              <a:rPr b="1">
                <a:solidFill>
                  <a:srgbClr val="6C6F70"/>
                </a:solidFill>
              </a:rPr>
              <a:t>Body Level Five</a:t>
            </a:r>
          </a:p>
        </p:txBody>
      </p:sp>
    </p:spTree>
    <p:extLst>
      <p:ext uri="{BB962C8B-B14F-4D97-AF65-F5344CB8AC3E}">
        <p14:creationId xmlns:p14="http://schemas.microsoft.com/office/powerpoint/2010/main" val="13487482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Multple pho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569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ontent x 3">
    <p:spTree>
      <p:nvGrpSpPr>
        <p:cNvPr id="1" name=""/>
        <p:cNvGrpSpPr/>
        <p:nvPr/>
      </p:nvGrpSpPr>
      <p:grpSpPr>
        <a:xfrm>
          <a:off x="0" y="0"/>
          <a:ext cx="0" cy="0"/>
          <a:chOff x="0" y="0"/>
          <a:chExt cx="0" cy="0"/>
        </a:xfrm>
      </p:grpSpPr>
      <p:sp>
        <p:nvSpPr>
          <p:cNvPr id="55" name="Shape 55"/>
          <p:cNvSpPr>
            <a:spLocks noGrp="1"/>
          </p:cNvSpPr>
          <p:nvPr>
            <p:ph type="body" idx="1"/>
          </p:nvPr>
        </p:nvSpPr>
        <p:spPr>
          <a:xfrm>
            <a:off x="918633" y="2054225"/>
            <a:ext cx="10363200" cy="3724624"/>
          </a:xfrm>
          <a:prstGeom prst="rect">
            <a:avLst/>
          </a:prstGeom>
        </p:spPr>
        <p:txBody>
          <a:bodyPr anchor="t"/>
          <a:lstStyle>
            <a:lvl1pPr marL="306105" indent="-306105">
              <a:spcBef>
                <a:spcPts val="400"/>
              </a:spcBef>
              <a:defRPr sz="2200"/>
            </a:lvl1pPr>
            <a:lvl2pPr marL="388949" indent="-207065">
              <a:spcBef>
                <a:spcPts val="400"/>
              </a:spcBef>
              <a:buSzPct val="100000"/>
              <a:buChar char="•"/>
              <a:defRPr sz="2200"/>
            </a:lvl2pPr>
            <a:lvl3pPr marL="590869" indent="-220745">
              <a:spcBef>
                <a:spcPts val="400"/>
              </a:spcBef>
              <a:buSzPct val="100000"/>
              <a:buChar char="•"/>
              <a:defRPr sz="2200"/>
            </a:lvl3pPr>
            <a:lvl4pPr marL="773034" indent="-222299">
              <a:spcBef>
                <a:spcPts val="400"/>
              </a:spcBef>
              <a:buSzPct val="100000"/>
              <a:buChar char="•"/>
              <a:defRPr sz="2200"/>
            </a:lvl4pPr>
            <a:lvl5pPr marL="953557" indent="-215371">
              <a:spcBef>
                <a:spcPts val="400"/>
              </a:spcBef>
              <a:buSzPct val="100000"/>
              <a:buChar char="•"/>
              <a:defRPr sz="2200"/>
            </a:lvl5pPr>
          </a:lstStyle>
          <a:p>
            <a:pPr lvl="0">
              <a:defRPr sz="1800">
                <a:solidFill>
                  <a:srgbClr val="000000"/>
                </a:solidFill>
              </a:defRPr>
            </a:pPr>
            <a:r>
              <a:rPr sz="2200">
                <a:solidFill>
                  <a:srgbClr val="191919"/>
                </a:solidFill>
              </a:rPr>
              <a:t>Body Level One</a:t>
            </a:r>
          </a:p>
          <a:p>
            <a:pPr lvl="1">
              <a:defRPr sz="1800">
                <a:solidFill>
                  <a:srgbClr val="000000"/>
                </a:solidFill>
              </a:defRPr>
            </a:pPr>
            <a:r>
              <a:rPr sz="2200">
                <a:solidFill>
                  <a:srgbClr val="191919"/>
                </a:solidFill>
              </a:rPr>
              <a:t>Body Level Two</a:t>
            </a:r>
          </a:p>
          <a:p>
            <a:pPr lvl="2">
              <a:defRPr sz="1800">
                <a:solidFill>
                  <a:srgbClr val="000000"/>
                </a:solidFill>
              </a:defRPr>
            </a:pPr>
            <a:r>
              <a:rPr sz="2200">
                <a:solidFill>
                  <a:srgbClr val="191919"/>
                </a:solidFill>
              </a:rPr>
              <a:t>Body Level Three</a:t>
            </a:r>
          </a:p>
          <a:p>
            <a:pPr lvl="3">
              <a:defRPr sz="1800">
                <a:solidFill>
                  <a:srgbClr val="000000"/>
                </a:solidFill>
              </a:defRPr>
            </a:pPr>
            <a:r>
              <a:rPr sz="2200">
                <a:solidFill>
                  <a:srgbClr val="191919"/>
                </a:solidFill>
              </a:rPr>
              <a:t>Body Level Four</a:t>
            </a:r>
          </a:p>
          <a:p>
            <a:pPr lvl="4">
              <a:defRPr sz="1800">
                <a:solidFill>
                  <a:srgbClr val="000000"/>
                </a:solidFill>
              </a:defRPr>
            </a:pPr>
            <a:r>
              <a:rPr sz="2200">
                <a:solidFill>
                  <a:srgbClr val="191919"/>
                </a:solidFill>
              </a:rPr>
              <a:t>Body Level Five</a:t>
            </a:r>
          </a:p>
        </p:txBody>
      </p:sp>
      <p:sp>
        <p:nvSpPr>
          <p:cNvPr id="56" name="Shape 56"/>
          <p:cNvSpPr>
            <a:spLocks noGrp="1"/>
          </p:cNvSpPr>
          <p:nvPr>
            <p:ph type="title"/>
          </p:nvPr>
        </p:nvSpPr>
        <p:spPr>
          <a:xfrm>
            <a:off x="918633" y="390521"/>
            <a:ext cx="10363200" cy="1663707"/>
          </a:xfrm>
          <a:prstGeom prst="rect">
            <a:avLst/>
          </a:prstGeom>
        </p:spPr>
        <p:txBody>
          <a:bodyPr/>
          <a:lstStyle/>
          <a:p>
            <a:pPr lvl="0">
              <a:defRPr sz="1800" b="0">
                <a:solidFill>
                  <a:srgbClr val="000000"/>
                </a:solidFill>
              </a:defRPr>
            </a:pPr>
            <a:r>
              <a:rPr sz="2800" b="1">
                <a:solidFill>
                  <a:srgbClr val="008ED6"/>
                </a:solidFill>
              </a:rPr>
              <a:t>Title Text</a:t>
            </a:r>
          </a:p>
        </p:txBody>
      </p:sp>
    </p:spTree>
    <p:extLst>
      <p:ext uri="{BB962C8B-B14F-4D97-AF65-F5344CB8AC3E}">
        <p14:creationId xmlns:p14="http://schemas.microsoft.com/office/powerpoint/2010/main" val="22993571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tion Header 1a">
    <p:spTree>
      <p:nvGrpSpPr>
        <p:cNvPr id="1" name=""/>
        <p:cNvGrpSpPr/>
        <p:nvPr/>
      </p:nvGrpSpPr>
      <p:grpSpPr>
        <a:xfrm>
          <a:off x="0" y="0"/>
          <a:ext cx="0" cy="0"/>
          <a:chOff x="0" y="0"/>
          <a:chExt cx="0" cy="0"/>
        </a:xfrm>
      </p:grpSpPr>
      <p:sp>
        <p:nvSpPr>
          <p:cNvPr id="59" name="Shape 59"/>
          <p:cNvSpPr/>
          <p:nvPr/>
        </p:nvSpPr>
        <p:spPr>
          <a:xfrm>
            <a:off x="304800" y="228600"/>
            <a:ext cx="11582400" cy="6400800"/>
          </a:xfrm>
          <a:prstGeom prst="rect">
            <a:avLst/>
          </a:prstGeom>
          <a:solidFill>
            <a:srgbClr val="F2F2F2"/>
          </a:solidFill>
          <a:ln w="12700">
            <a:miter lim="400000"/>
          </a:ln>
        </p:spPr>
        <p:txBody>
          <a:bodyPr lIns="0" tIns="0" rIns="0" bIns="0" anchor="ctr"/>
          <a:lstStyle/>
          <a:p>
            <a:pPr lvl="0" algn="ctr" defTabSz="914340">
              <a:defRPr>
                <a:solidFill>
                  <a:srgbClr val="00489A"/>
                </a:solidFill>
                <a:latin typeface="Arial"/>
                <a:ea typeface="Arial"/>
                <a:cs typeface="Arial"/>
                <a:sym typeface="Arial"/>
              </a:defRPr>
            </a:pPr>
            <a:endParaRPr/>
          </a:p>
        </p:txBody>
      </p:sp>
      <p:sp>
        <p:nvSpPr>
          <p:cNvPr id="60" name="Shape 60"/>
          <p:cNvSpPr>
            <a:spLocks noGrp="1"/>
          </p:cNvSpPr>
          <p:nvPr>
            <p:ph type="title"/>
          </p:nvPr>
        </p:nvSpPr>
        <p:spPr>
          <a:xfrm>
            <a:off x="918633" y="2848885"/>
            <a:ext cx="7315200" cy="1143003"/>
          </a:xfrm>
          <a:prstGeom prst="rect">
            <a:avLst/>
          </a:prstGeom>
        </p:spPr>
        <p:txBody>
          <a:bodyPr/>
          <a:lstStyle>
            <a:lvl1pPr>
              <a:lnSpc>
                <a:spcPct val="85000"/>
              </a:lnSpc>
              <a:defRPr sz="3200">
                <a:solidFill>
                  <a:srgbClr val="191919"/>
                </a:solidFill>
              </a:defRPr>
            </a:lvl1pPr>
          </a:lstStyle>
          <a:p>
            <a:pPr lvl="0">
              <a:defRPr sz="1800" b="0">
                <a:solidFill>
                  <a:srgbClr val="000000"/>
                </a:solidFill>
              </a:defRPr>
            </a:pPr>
            <a:r>
              <a:rPr sz="3200" b="1">
                <a:solidFill>
                  <a:srgbClr val="191919"/>
                </a:solidFill>
              </a:rPr>
              <a:t>Title Text</a:t>
            </a:r>
          </a:p>
        </p:txBody>
      </p:sp>
    </p:spTree>
    <p:extLst>
      <p:ext uri="{BB962C8B-B14F-4D97-AF65-F5344CB8AC3E}">
        <p14:creationId xmlns:p14="http://schemas.microsoft.com/office/powerpoint/2010/main" val="241578661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Section Header 1b">
    <p:spTree>
      <p:nvGrpSpPr>
        <p:cNvPr id="1" name=""/>
        <p:cNvGrpSpPr/>
        <p:nvPr/>
      </p:nvGrpSpPr>
      <p:grpSpPr>
        <a:xfrm>
          <a:off x="0" y="0"/>
          <a:ext cx="0" cy="0"/>
          <a:chOff x="0" y="0"/>
          <a:chExt cx="0" cy="0"/>
        </a:xfrm>
      </p:grpSpPr>
      <p:sp>
        <p:nvSpPr>
          <p:cNvPr id="62" name="Shape 62"/>
          <p:cNvSpPr/>
          <p:nvPr/>
        </p:nvSpPr>
        <p:spPr>
          <a:xfrm>
            <a:off x="304800" y="228600"/>
            <a:ext cx="11582400" cy="6400800"/>
          </a:xfrm>
          <a:prstGeom prst="rect">
            <a:avLst/>
          </a:prstGeom>
          <a:solidFill>
            <a:srgbClr val="F2F2F2"/>
          </a:solidFill>
          <a:ln w="12700">
            <a:miter lim="400000"/>
          </a:ln>
        </p:spPr>
        <p:txBody>
          <a:bodyPr lIns="0" tIns="0" rIns="0" bIns="0" anchor="ctr"/>
          <a:lstStyle/>
          <a:p>
            <a:pPr lvl="0" algn="ctr" defTabSz="914340">
              <a:defRPr>
                <a:solidFill>
                  <a:srgbClr val="00489A"/>
                </a:solidFill>
                <a:latin typeface="Arial"/>
                <a:ea typeface="Arial"/>
                <a:cs typeface="Arial"/>
                <a:sym typeface="Arial"/>
              </a:defRPr>
            </a:pPr>
            <a:endParaRPr/>
          </a:p>
        </p:txBody>
      </p:sp>
      <p:sp>
        <p:nvSpPr>
          <p:cNvPr id="63" name="Shape 63"/>
          <p:cNvSpPr>
            <a:spLocks noGrp="1"/>
          </p:cNvSpPr>
          <p:nvPr>
            <p:ph type="title"/>
          </p:nvPr>
        </p:nvSpPr>
        <p:spPr>
          <a:xfrm>
            <a:off x="3966633" y="2856259"/>
            <a:ext cx="7315200" cy="1143001"/>
          </a:xfrm>
          <a:prstGeom prst="rect">
            <a:avLst/>
          </a:prstGeom>
        </p:spPr>
        <p:txBody>
          <a:bodyPr/>
          <a:lstStyle>
            <a:lvl1pPr algn="r">
              <a:lnSpc>
                <a:spcPct val="85000"/>
              </a:lnSpc>
              <a:defRPr sz="3200">
                <a:solidFill>
                  <a:srgbClr val="191919"/>
                </a:solidFill>
              </a:defRPr>
            </a:lvl1pPr>
          </a:lstStyle>
          <a:p>
            <a:pPr lvl="0">
              <a:defRPr sz="1800" b="0">
                <a:solidFill>
                  <a:srgbClr val="000000"/>
                </a:solidFill>
              </a:defRPr>
            </a:pPr>
            <a:r>
              <a:rPr sz="3200" b="1">
                <a:solidFill>
                  <a:srgbClr val="191919"/>
                </a:solidFill>
              </a:rPr>
              <a:t>Title Text</a:t>
            </a:r>
          </a:p>
        </p:txBody>
      </p:sp>
    </p:spTree>
    <p:extLst>
      <p:ext uri="{BB962C8B-B14F-4D97-AF65-F5344CB8AC3E}">
        <p14:creationId xmlns:p14="http://schemas.microsoft.com/office/powerpoint/2010/main" val="243997585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Header 2a">
    <p:spTree>
      <p:nvGrpSpPr>
        <p:cNvPr id="1" name=""/>
        <p:cNvGrpSpPr/>
        <p:nvPr/>
      </p:nvGrpSpPr>
      <p:grpSpPr>
        <a:xfrm>
          <a:off x="0" y="0"/>
          <a:ext cx="0" cy="0"/>
          <a:chOff x="0" y="0"/>
          <a:chExt cx="0" cy="0"/>
        </a:xfrm>
      </p:grpSpPr>
      <p:sp>
        <p:nvSpPr>
          <p:cNvPr id="65" name="Shape 65"/>
          <p:cNvSpPr>
            <a:spLocks noGrp="1"/>
          </p:cNvSpPr>
          <p:nvPr>
            <p:ph type="title"/>
          </p:nvPr>
        </p:nvSpPr>
        <p:spPr>
          <a:xfrm>
            <a:off x="918633" y="2858535"/>
            <a:ext cx="7315200" cy="1140032"/>
          </a:xfrm>
          <a:prstGeom prst="rect">
            <a:avLst/>
          </a:prstGeom>
        </p:spPr>
        <p:txBody>
          <a:bodyPr/>
          <a:lstStyle>
            <a:lvl1pPr>
              <a:lnSpc>
                <a:spcPct val="85000"/>
              </a:lnSpc>
              <a:defRPr sz="3200"/>
            </a:lvl1pPr>
          </a:lstStyle>
          <a:p>
            <a:pPr lvl="0">
              <a:defRPr sz="1800" b="0">
                <a:solidFill>
                  <a:srgbClr val="000000"/>
                </a:solidFill>
              </a:defRPr>
            </a:pPr>
            <a:r>
              <a:rPr sz="3200" b="1">
                <a:solidFill>
                  <a:srgbClr val="008ED6"/>
                </a:solidFill>
              </a:rPr>
              <a:t>Title Text</a:t>
            </a:r>
          </a:p>
        </p:txBody>
      </p:sp>
    </p:spTree>
    <p:extLst>
      <p:ext uri="{BB962C8B-B14F-4D97-AF65-F5344CB8AC3E}">
        <p14:creationId xmlns:p14="http://schemas.microsoft.com/office/powerpoint/2010/main" val="60229608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 Header 2b">
    <p:spTree>
      <p:nvGrpSpPr>
        <p:cNvPr id="1" name=""/>
        <p:cNvGrpSpPr/>
        <p:nvPr/>
      </p:nvGrpSpPr>
      <p:grpSpPr>
        <a:xfrm>
          <a:off x="0" y="0"/>
          <a:ext cx="0" cy="0"/>
          <a:chOff x="0" y="0"/>
          <a:chExt cx="0" cy="0"/>
        </a:xfrm>
      </p:grpSpPr>
      <p:sp>
        <p:nvSpPr>
          <p:cNvPr id="67" name="Shape 67"/>
          <p:cNvSpPr>
            <a:spLocks noGrp="1"/>
          </p:cNvSpPr>
          <p:nvPr>
            <p:ph type="title"/>
          </p:nvPr>
        </p:nvSpPr>
        <p:spPr>
          <a:xfrm>
            <a:off x="4267200" y="2858535"/>
            <a:ext cx="7315200" cy="1140032"/>
          </a:xfrm>
          <a:prstGeom prst="rect">
            <a:avLst/>
          </a:prstGeom>
        </p:spPr>
        <p:txBody>
          <a:bodyPr/>
          <a:lstStyle>
            <a:lvl1pPr algn="r">
              <a:lnSpc>
                <a:spcPct val="85000"/>
              </a:lnSpc>
              <a:defRPr sz="3200"/>
            </a:lvl1pPr>
          </a:lstStyle>
          <a:p>
            <a:pPr lvl="0">
              <a:defRPr sz="1800" b="0">
                <a:solidFill>
                  <a:srgbClr val="000000"/>
                </a:solidFill>
              </a:defRPr>
            </a:pPr>
            <a:r>
              <a:rPr sz="3200" b="1">
                <a:solidFill>
                  <a:srgbClr val="008ED6"/>
                </a:solidFill>
              </a:rPr>
              <a:t>Title Text</a:t>
            </a:r>
          </a:p>
        </p:txBody>
      </p:sp>
    </p:spTree>
    <p:extLst>
      <p:ext uri="{BB962C8B-B14F-4D97-AF65-F5344CB8AC3E}">
        <p14:creationId xmlns:p14="http://schemas.microsoft.com/office/powerpoint/2010/main" val="907562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OC">
    <p:spTree>
      <p:nvGrpSpPr>
        <p:cNvPr id="1" name=""/>
        <p:cNvGrpSpPr/>
        <p:nvPr/>
      </p:nvGrpSpPr>
      <p:grpSpPr>
        <a:xfrm>
          <a:off x="0" y="0"/>
          <a:ext cx="0" cy="0"/>
          <a:chOff x="0" y="0"/>
          <a:chExt cx="0" cy="0"/>
        </a:xfrm>
      </p:grpSpPr>
      <p:sp>
        <p:nvSpPr>
          <p:cNvPr id="13" name="Shape 13"/>
          <p:cNvSpPr>
            <a:spLocks noGrp="1"/>
          </p:cNvSpPr>
          <p:nvPr>
            <p:ph type="title"/>
          </p:nvPr>
        </p:nvSpPr>
        <p:spPr>
          <a:xfrm>
            <a:off x="918634" y="403876"/>
            <a:ext cx="10264079" cy="1650350"/>
          </a:xfrm>
          <a:prstGeom prst="rect">
            <a:avLst/>
          </a:prstGeom>
        </p:spPr>
        <p:txBody>
          <a:bodyPr/>
          <a:lstStyle/>
          <a:p>
            <a:pPr lvl="0">
              <a:defRPr sz="1800" b="0">
                <a:solidFill>
                  <a:srgbClr val="000000"/>
                </a:solidFill>
              </a:defRPr>
            </a:pPr>
            <a:r>
              <a:rPr sz="2800" b="1">
                <a:solidFill>
                  <a:srgbClr val="008ED6"/>
                </a:solidFill>
              </a:rPr>
              <a:t>Title Text</a:t>
            </a:r>
          </a:p>
        </p:txBody>
      </p:sp>
      <p:sp>
        <p:nvSpPr>
          <p:cNvPr id="14" name="Shape 14"/>
          <p:cNvSpPr>
            <a:spLocks noGrp="1"/>
          </p:cNvSpPr>
          <p:nvPr>
            <p:ph type="body" idx="1"/>
          </p:nvPr>
        </p:nvSpPr>
        <p:spPr>
          <a:xfrm>
            <a:off x="918634" y="2054226"/>
            <a:ext cx="3561049" cy="4803775"/>
          </a:xfrm>
          <a:prstGeom prst="rect">
            <a:avLst/>
          </a:prstGeom>
        </p:spPr>
        <p:txBody>
          <a:bodyPr anchor="t"/>
          <a:lstStyle>
            <a:lvl1pPr marL="176212" indent="-176212">
              <a:spcBef>
                <a:spcPts val="2400"/>
              </a:spcBef>
              <a:buClr>
                <a:srgbClr val="0096DB"/>
              </a:buClr>
              <a:buSzPct val="100000"/>
              <a:buFont typeface="Arial"/>
              <a:buChar char="•"/>
              <a:defRPr sz="2000"/>
            </a:lvl1pPr>
            <a:lvl2pPr marL="1110192" indent="-195792">
              <a:spcBef>
                <a:spcPts val="2400"/>
              </a:spcBef>
              <a:buClr>
                <a:srgbClr val="0096DB"/>
              </a:buClr>
              <a:buSzPct val="100000"/>
              <a:buFont typeface="Arial"/>
              <a:buChar char="•"/>
              <a:defRPr sz="2000"/>
            </a:lvl2pPr>
            <a:lvl3pPr marL="1110192" indent="-195792">
              <a:spcBef>
                <a:spcPts val="2400"/>
              </a:spcBef>
              <a:buClr>
                <a:srgbClr val="0096DB"/>
              </a:buClr>
              <a:buSzPct val="100000"/>
              <a:buFont typeface="Arial"/>
              <a:buChar char="•"/>
              <a:defRPr sz="2000"/>
            </a:lvl3pPr>
            <a:lvl4pPr marL="195791" indent="-195791">
              <a:spcBef>
                <a:spcPts val="2400"/>
              </a:spcBef>
              <a:buClr>
                <a:srgbClr val="0096DB"/>
              </a:buClr>
              <a:buSzPct val="100000"/>
              <a:buFont typeface="Arial"/>
              <a:buChar char="•"/>
              <a:defRPr sz="2000"/>
            </a:lvl4pPr>
            <a:lvl5pPr marL="1110192" indent="-195792">
              <a:spcBef>
                <a:spcPts val="2400"/>
              </a:spcBef>
              <a:buClr>
                <a:srgbClr val="0096DB"/>
              </a:buClr>
              <a:buSzPct val="100000"/>
              <a:buFont typeface="Arial"/>
              <a:buChar char="•"/>
              <a:defRPr sz="2000"/>
            </a:lvl5pPr>
          </a:lstStyle>
          <a:p>
            <a:pPr lvl="0">
              <a:defRPr sz="1800">
                <a:solidFill>
                  <a:srgbClr val="000000"/>
                </a:solidFill>
              </a:defRPr>
            </a:pPr>
            <a:r>
              <a:rPr sz="2000">
                <a:solidFill>
                  <a:srgbClr val="191919"/>
                </a:solidFill>
              </a:rPr>
              <a:t>Body Level One</a:t>
            </a:r>
          </a:p>
          <a:p>
            <a:pPr lvl="1">
              <a:defRPr sz="1800">
                <a:solidFill>
                  <a:srgbClr val="000000"/>
                </a:solidFill>
              </a:defRPr>
            </a:pPr>
            <a:r>
              <a:rPr sz="2000">
                <a:solidFill>
                  <a:srgbClr val="191919"/>
                </a:solidFill>
              </a:rPr>
              <a:t>Body Level Two</a:t>
            </a:r>
          </a:p>
          <a:p>
            <a:pPr lvl="2">
              <a:defRPr sz="1800">
                <a:solidFill>
                  <a:srgbClr val="000000"/>
                </a:solidFill>
              </a:defRPr>
            </a:pPr>
            <a:r>
              <a:rPr sz="2000">
                <a:solidFill>
                  <a:srgbClr val="191919"/>
                </a:solidFill>
              </a:rPr>
              <a:t>Body Level Three</a:t>
            </a:r>
          </a:p>
          <a:p>
            <a:pPr lvl="3">
              <a:defRPr sz="1800">
                <a:solidFill>
                  <a:srgbClr val="000000"/>
                </a:solidFill>
              </a:defRPr>
            </a:pPr>
            <a:r>
              <a:rPr sz="2000">
                <a:solidFill>
                  <a:srgbClr val="191919"/>
                </a:solidFill>
              </a:rPr>
              <a:t>Body Level Four</a:t>
            </a:r>
          </a:p>
          <a:p>
            <a:pPr lvl="4">
              <a:defRPr sz="1800">
                <a:solidFill>
                  <a:srgbClr val="000000"/>
                </a:solidFill>
              </a:defRPr>
            </a:pPr>
            <a:r>
              <a:rPr sz="2000">
                <a:solidFill>
                  <a:srgbClr val="191919"/>
                </a:solidFill>
              </a:rPr>
              <a:t>Body Level Five</a:t>
            </a:r>
          </a:p>
        </p:txBody>
      </p:sp>
    </p:spTree>
    <p:extLst>
      <p:ext uri="{BB962C8B-B14F-4D97-AF65-F5344CB8AC3E}">
        <p14:creationId xmlns:p14="http://schemas.microsoft.com/office/powerpoint/2010/main" val="85939148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ue Section Page Right">
    <p:spTree>
      <p:nvGrpSpPr>
        <p:cNvPr id="1" name=""/>
        <p:cNvGrpSpPr/>
        <p:nvPr/>
      </p:nvGrpSpPr>
      <p:grpSpPr>
        <a:xfrm>
          <a:off x="0" y="0"/>
          <a:ext cx="0" cy="0"/>
          <a:chOff x="0" y="0"/>
          <a:chExt cx="0" cy="0"/>
        </a:xfrm>
      </p:grpSpPr>
      <p:sp>
        <p:nvSpPr>
          <p:cNvPr id="72" name="Shape 72"/>
          <p:cNvSpPr/>
          <p:nvPr/>
        </p:nvSpPr>
        <p:spPr>
          <a:xfrm>
            <a:off x="304800" y="228600"/>
            <a:ext cx="11582400" cy="6400800"/>
          </a:xfrm>
          <a:prstGeom prst="rect">
            <a:avLst/>
          </a:prstGeom>
          <a:solidFill>
            <a:srgbClr val="00A4E4"/>
          </a:solidFill>
          <a:ln w="12700">
            <a:miter lim="400000"/>
          </a:ln>
        </p:spPr>
        <p:txBody>
          <a:bodyPr lIns="0" tIns="0" rIns="0" bIns="0" anchor="ctr"/>
          <a:lstStyle/>
          <a:p>
            <a:pPr lvl="0" algn="ctr" defTabSz="914340">
              <a:defRPr>
                <a:solidFill>
                  <a:srgbClr val="00489A"/>
                </a:solidFill>
                <a:latin typeface="Arial"/>
                <a:ea typeface="Arial"/>
                <a:cs typeface="Arial"/>
                <a:sym typeface="Arial"/>
              </a:defRPr>
            </a:pPr>
            <a:endParaRPr/>
          </a:p>
        </p:txBody>
      </p:sp>
      <p:sp>
        <p:nvSpPr>
          <p:cNvPr id="73" name="Shape 73"/>
          <p:cNvSpPr>
            <a:spLocks noGrp="1"/>
          </p:cNvSpPr>
          <p:nvPr>
            <p:ph type="title"/>
          </p:nvPr>
        </p:nvSpPr>
        <p:spPr>
          <a:xfrm>
            <a:off x="3966633" y="2856259"/>
            <a:ext cx="7315200" cy="1143001"/>
          </a:xfrm>
          <a:prstGeom prst="rect">
            <a:avLst/>
          </a:prstGeom>
        </p:spPr>
        <p:txBody>
          <a:bodyPr/>
          <a:lstStyle>
            <a:lvl1pPr algn="r">
              <a:lnSpc>
                <a:spcPct val="85000"/>
              </a:lnSpc>
              <a:defRPr sz="3200">
                <a:solidFill>
                  <a:srgbClr val="FFFFFF"/>
                </a:solidFill>
              </a:defRPr>
            </a:lvl1pPr>
          </a:lstStyle>
          <a:p>
            <a:pPr lvl="0">
              <a:defRPr sz="1800" b="0">
                <a:solidFill>
                  <a:srgbClr val="000000"/>
                </a:solidFill>
              </a:defRPr>
            </a:pPr>
            <a:r>
              <a:rPr sz="3200" b="1">
                <a:solidFill>
                  <a:srgbClr val="FFFFFF"/>
                </a:solidFill>
              </a:rPr>
              <a:t>Title Text</a:t>
            </a:r>
          </a:p>
        </p:txBody>
      </p:sp>
    </p:spTree>
    <p:extLst>
      <p:ext uri="{BB962C8B-B14F-4D97-AF65-F5344CB8AC3E}">
        <p14:creationId xmlns:p14="http://schemas.microsoft.com/office/powerpoint/2010/main" val="160210486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Green Section Page Right">
    <p:spTree>
      <p:nvGrpSpPr>
        <p:cNvPr id="1" name=""/>
        <p:cNvGrpSpPr/>
        <p:nvPr/>
      </p:nvGrpSpPr>
      <p:grpSpPr>
        <a:xfrm>
          <a:off x="0" y="0"/>
          <a:ext cx="0" cy="0"/>
          <a:chOff x="0" y="0"/>
          <a:chExt cx="0" cy="0"/>
        </a:xfrm>
      </p:grpSpPr>
      <p:sp>
        <p:nvSpPr>
          <p:cNvPr id="78" name="Shape 78"/>
          <p:cNvSpPr/>
          <p:nvPr/>
        </p:nvSpPr>
        <p:spPr>
          <a:xfrm>
            <a:off x="304800" y="228600"/>
            <a:ext cx="11582400" cy="6400800"/>
          </a:xfrm>
          <a:prstGeom prst="rect">
            <a:avLst/>
          </a:prstGeom>
          <a:solidFill>
            <a:srgbClr val="82BC00"/>
          </a:solidFill>
          <a:ln w="12700">
            <a:miter lim="400000"/>
          </a:ln>
        </p:spPr>
        <p:txBody>
          <a:bodyPr lIns="0" tIns="0" rIns="0" bIns="0" anchor="ctr"/>
          <a:lstStyle/>
          <a:p>
            <a:pPr lvl="0" algn="ctr" defTabSz="914340">
              <a:defRPr>
                <a:solidFill>
                  <a:srgbClr val="00489A"/>
                </a:solidFill>
                <a:latin typeface="Arial"/>
                <a:ea typeface="Arial"/>
                <a:cs typeface="Arial"/>
                <a:sym typeface="Arial"/>
              </a:defRPr>
            </a:pPr>
            <a:endParaRPr/>
          </a:p>
        </p:txBody>
      </p:sp>
      <p:sp>
        <p:nvSpPr>
          <p:cNvPr id="79" name="Shape 79"/>
          <p:cNvSpPr>
            <a:spLocks noGrp="1"/>
          </p:cNvSpPr>
          <p:nvPr>
            <p:ph type="title"/>
          </p:nvPr>
        </p:nvSpPr>
        <p:spPr>
          <a:xfrm>
            <a:off x="3966633" y="2856259"/>
            <a:ext cx="7315200" cy="1143001"/>
          </a:xfrm>
          <a:prstGeom prst="rect">
            <a:avLst/>
          </a:prstGeom>
        </p:spPr>
        <p:txBody>
          <a:bodyPr/>
          <a:lstStyle>
            <a:lvl1pPr algn="r">
              <a:lnSpc>
                <a:spcPct val="85000"/>
              </a:lnSpc>
              <a:defRPr sz="3200">
                <a:solidFill>
                  <a:srgbClr val="FFFFFF"/>
                </a:solidFill>
              </a:defRPr>
            </a:lvl1pPr>
          </a:lstStyle>
          <a:p>
            <a:pPr lvl="0">
              <a:defRPr sz="1800" b="0">
                <a:solidFill>
                  <a:srgbClr val="000000"/>
                </a:solidFill>
              </a:defRPr>
            </a:pPr>
            <a:r>
              <a:rPr sz="3200" b="1">
                <a:solidFill>
                  <a:srgbClr val="FFFFFF"/>
                </a:solidFill>
              </a:rPr>
              <a:t>Title Text</a:t>
            </a:r>
          </a:p>
        </p:txBody>
      </p:sp>
    </p:spTree>
    <p:extLst>
      <p:ext uri="{BB962C8B-B14F-4D97-AF65-F5344CB8AC3E}">
        <p14:creationId xmlns:p14="http://schemas.microsoft.com/office/powerpoint/2010/main" val="189465691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Orange Section Page Right">
    <p:spTree>
      <p:nvGrpSpPr>
        <p:cNvPr id="1" name=""/>
        <p:cNvGrpSpPr/>
        <p:nvPr/>
      </p:nvGrpSpPr>
      <p:grpSpPr>
        <a:xfrm>
          <a:off x="0" y="0"/>
          <a:ext cx="0" cy="0"/>
          <a:chOff x="0" y="0"/>
          <a:chExt cx="0" cy="0"/>
        </a:xfrm>
      </p:grpSpPr>
      <p:sp>
        <p:nvSpPr>
          <p:cNvPr id="84" name="Shape 84"/>
          <p:cNvSpPr/>
          <p:nvPr/>
        </p:nvSpPr>
        <p:spPr>
          <a:xfrm>
            <a:off x="304800" y="228600"/>
            <a:ext cx="11582400" cy="6400800"/>
          </a:xfrm>
          <a:prstGeom prst="rect">
            <a:avLst/>
          </a:prstGeom>
          <a:solidFill>
            <a:srgbClr val="F4AA00"/>
          </a:solidFill>
          <a:ln w="12700">
            <a:miter lim="400000"/>
          </a:ln>
        </p:spPr>
        <p:txBody>
          <a:bodyPr lIns="0" tIns="0" rIns="0" bIns="0" anchor="ctr"/>
          <a:lstStyle/>
          <a:p>
            <a:pPr lvl="0" algn="ctr" defTabSz="914340">
              <a:defRPr>
                <a:solidFill>
                  <a:srgbClr val="00489A"/>
                </a:solidFill>
                <a:latin typeface="Arial"/>
                <a:ea typeface="Arial"/>
                <a:cs typeface="Arial"/>
                <a:sym typeface="Arial"/>
              </a:defRPr>
            </a:pPr>
            <a:endParaRPr/>
          </a:p>
        </p:txBody>
      </p:sp>
      <p:sp>
        <p:nvSpPr>
          <p:cNvPr id="85" name="Shape 85"/>
          <p:cNvSpPr>
            <a:spLocks noGrp="1"/>
          </p:cNvSpPr>
          <p:nvPr>
            <p:ph type="title"/>
          </p:nvPr>
        </p:nvSpPr>
        <p:spPr>
          <a:xfrm>
            <a:off x="3966633" y="2856259"/>
            <a:ext cx="7315200" cy="1143001"/>
          </a:xfrm>
          <a:prstGeom prst="rect">
            <a:avLst/>
          </a:prstGeom>
        </p:spPr>
        <p:txBody>
          <a:bodyPr/>
          <a:lstStyle>
            <a:lvl1pPr algn="r">
              <a:lnSpc>
                <a:spcPct val="85000"/>
              </a:lnSpc>
              <a:defRPr sz="3200">
                <a:solidFill>
                  <a:srgbClr val="FFFFFF"/>
                </a:solidFill>
              </a:defRPr>
            </a:lvl1pPr>
          </a:lstStyle>
          <a:p>
            <a:pPr lvl="0">
              <a:defRPr sz="1800" b="0">
                <a:solidFill>
                  <a:srgbClr val="000000"/>
                </a:solidFill>
              </a:defRPr>
            </a:pPr>
            <a:r>
              <a:rPr sz="3200" b="1">
                <a:solidFill>
                  <a:srgbClr val="FFFFFF"/>
                </a:solidFill>
              </a:rPr>
              <a:t>Title Text</a:t>
            </a:r>
          </a:p>
        </p:txBody>
      </p:sp>
    </p:spTree>
    <p:extLst>
      <p:ext uri="{BB962C8B-B14F-4D97-AF65-F5344CB8AC3E}">
        <p14:creationId xmlns:p14="http://schemas.microsoft.com/office/powerpoint/2010/main" val="33685354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eader + Content 1">
    <p:spTree>
      <p:nvGrpSpPr>
        <p:cNvPr id="1" name=""/>
        <p:cNvGrpSpPr/>
        <p:nvPr/>
      </p:nvGrpSpPr>
      <p:grpSpPr>
        <a:xfrm>
          <a:off x="0" y="0"/>
          <a:ext cx="0" cy="0"/>
          <a:chOff x="0" y="0"/>
          <a:chExt cx="0" cy="0"/>
        </a:xfrm>
      </p:grpSpPr>
      <p:sp>
        <p:nvSpPr>
          <p:cNvPr id="18" name="Shape 18"/>
          <p:cNvSpPr>
            <a:spLocks noGrp="1"/>
          </p:cNvSpPr>
          <p:nvPr>
            <p:ph type="title"/>
          </p:nvPr>
        </p:nvSpPr>
        <p:spPr>
          <a:xfrm>
            <a:off x="918632" y="396004"/>
            <a:ext cx="10363201" cy="1670974"/>
          </a:xfrm>
          <a:prstGeom prst="rect">
            <a:avLst/>
          </a:prstGeom>
        </p:spPr>
        <p:txBody>
          <a:bodyPr/>
          <a:lstStyle/>
          <a:p>
            <a:pPr lvl="0">
              <a:defRPr sz="1800" b="0">
                <a:solidFill>
                  <a:srgbClr val="000000"/>
                </a:solidFill>
              </a:defRPr>
            </a:pPr>
            <a:r>
              <a:rPr sz="2800" b="1">
                <a:solidFill>
                  <a:srgbClr val="008ED6"/>
                </a:solidFill>
              </a:rPr>
              <a:t>Title Text</a:t>
            </a:r>
          </a:p>
        </p:txBody>
      </p:sp>
      <p:sp>
        <p:nvSpPr>
          <p:cNvPr id="19" name="Shape 19"/>
          <p:cNvSpPr>
            <a:spLocks noGrp="1"/>
          </p:cNvSpPr>
          <p:nvPr>
            <p:ph type="body" idx="1"/>
          </p:nvPr>
        </p:nvSpPr>
        <p:spPr>
          <a:xfrm>
            <a:off x="918633" y="2066974"/>
            <a:ext cx="10363200" cy="3937557"/>
          </a:xfrm>
          <a:prstGeom prst="rect">
            <a:avLst/>
          </a:prstGeom>
        </p:spPr>
        <p:txBody>
          <a:bodyPr anchor="t"/>
          <a:lstStyle>
            <a:lvl1pPr>
              <a:defRPr sz="2200"/>
            </a:lvl1pPr>
            <a:lvl2pPr>
              <a:defRPr sz="2200"/>
            </a:lvl2pPr>
            <a:lvl3pPr>
              <a:defRPr sz="2200"/>
            </a:lvl3pPr>
            <a:lvl4pPr>
              <a:defRPr sz="2200"/>
            </a:lvl4pPr>
            <a:lvl5pPr>
              <a:defRPr sz="2200"/>
            </a:lvl5pPr>
          </a:lstStyle>
          <a:p>
            <a:pPr lvl="0">
              <a:defRPr sz="1800">
                <a:solidFill>
                  <a:srgbClr val="000000"/>
                </a:solidFill>
              </a:defRPr>
            </a:pPr>
            <a:r>
              <a:rPr sz="2200">
                <a:solidFill>
                  <a:srgbClr val="191919"/>
                </a:solidFill>
              </a:rPr>
              <a:t>Body Level One</a:t>
            </a:r>
          </a:p>
          <a:p>
            <a:pPr lvl="1">
              <a:defRPr sz="1800">
                <a:solidFill>
                  <a:srgbClr val="000000"/>
                </a:solidFill>
              </a:defRPr>
            </a:pPr>
            <a:r>
              <a:rPr sz="2200">
                <a:solidFill>
                  <a:srgbClr val="191919"/>
                </a:solidFill>
              </a:rPr>
              <a:t>Body Level Two</a:t>
            </a:r>
          </a:p>
          <a:p>
            <a:pPr lvl="2">
              <a:defRPr sz="1800">
                <a:solidFill>
                  <a:srgbClr val="000000"/>
                </a:solidFill>
              </a:defRPr>
            </a:pPr>
            <a:r>
              <a:rPr sz="2200">
                <a:solidFill>
                  <a:srgbClr val="191919"/>
                </a:solidFill>
              </a:rPr>
              <a:t>Body Level Three</a:t>
            </a:r>
          </a:p>
          <a:p>
            <a:pPr lvl="3">
              <a:defRPr sz="1800">
                <a:solidFill>
                  <a:srgbClr val="000000"/>
                </a:solidFill>
              </a:defRPr>
            </a:pPr>
            <a:r>
              <a:rPr sz="2200">
                <a:solidFill>
                  <a:srgbClr val="191919"/>
                </a:solidFill>
              </a:rPr>
              <a:t>Body Level Four</a:t>
            </a:r>
          </a:p>
          <a:p>
            <a:pPr lvl="4">
              <a:defRPr sz="1800">
                <a:solidFill>
                  <a:srgbClr val="000000"/>
                </a:solidFill>
              </a:defRPr>
            </a:pPr>
            <a:r>
              <a:rPr sz="2200">
                <a:solidFill>
                  <a:srgbClr val="191919"/>
                </a:solidFill>
              </a:rPr>
              <a:t>Body Level Five</a:t>
            </a:r>
          </a:p>
        </p:txBody>
      </p:sp>
    </p:spTree>
    <p:extLst>
      <p:ext uri="{BB962C8B-B14F-4D97-AF65-F5344CB8AC3E}">
        <p14:creationId xmlns:p14="http://schemas.microsoft.com/office/powerpoint/2010/main" val="210601918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ext + Image 2">
    <p:spTree>
      <p:nvGrpSpPr>
        <p:cNvPr id="1" name=""/>
        <p:cNvGrpSpPr/>
        <p:nvPr/>
      </p:nvGrpSpPr>
      <p:grpSpPr>
        <a:xfrm>
          <a:off x="0" y="0"/>
          <a:ext cx="0" cy="0"/>
          <a:chOff x="0" y="0"/>
          <a:chExt cx="0" cy="0"/>
        </a:xfrm>
      </p:grpSpPr>
      <p:sp>
        <p:nvSpPr>
          <p:cNvPr id="24" name="Shape 24"/>
          <p:cNvSpPr>
            <a:spLocks noGrp="1"/>
          </p:cNvSpPr>
          <p:nvPr>
            <p:ph type="body" idx="1"/>
          </p:nvPr>
        </p:nvSpPr>
        <p:spPr>
          <a:xfrm>
            <a:off x="6705600" y="1757870"/>
            <a:ext cx="4572000" cy="3655953"/>
          </a:xfrm>
          <a:prstGeom prst="rect">
            <a:avLst/>
          </a:prstGeom>
        </p:spPr>
        <p:txBody>
          <a:bodyPr anchor="ctr"/>
          <a:lstStyle>
            <a:lvl1pPr>
              <a:defRPr sz="2000"/>
            </a:lvl1pPr>
            <a:lvl2pPr>
              <a:defRPr sz="2000"/>
            </a:lvl2pPr>
            <a:lvl3pPr>
              <a:defRPr sz="2000"/>
            </a:lvl3pPr>
            <a:lvl4pPr>
              <a:defRPr sz="2000"/>
            </a:lvl4pPr>
            <a:lvl5pPr>
              <a:defRPr sz="2000"/>
            </a:lvl5pPr>
          </a:lstStyle>
          <a:p>
            <a:pPr lvl="0">
              <a:defRPr sz="1800">
                <a:solidFill>
                  <a:srgbClr val="000000"/>
                </a:solidFill>
              </a:defRPr>
            </a:pPr>
            <a:r>
              <a:rPr sz="2000">
                <a:solidFill>
                  <a:srgbClr val="191919"/>
                </a:solidFill>
              </a:rPr>
              <a:t>Body Level One</a:t>
            </a:r>
          </a:p>
          <a:p>
            <a:pPr lvl="1">
              <a:defRPr sz="1800">
                <a:solidFill>
                  <a:srgbClr val="000000"/>
                </a:solidFill>
              </a:defRPr>
            </a:pPr>
            <a:r>
              <a:rPr sz="2000">
                <a:solidFill>
                  <a:srgbClr val="191919"/>
                </a:solidFill>
              </a:rPr>
              <a:t>Body Level Two</a:t>
            </a:r>
          </a:p>
          <a:p>
            <a:pPr lvl="2">
              <a:defRPr sz="1800">
                <a:solidFill>
                  <a:srgbClr val="000000"/>
                </a:solidFill>
              </a:defRPr>
            </a:pPr>
            <a:r>
              <a:rPr sz="2000">
                <a:solidFill>
                  <a:srgbClr val="191919"/>
                </a:solidFill>
              </a:rPr>
              <a:t>Body Level Three</a:t>
            </a:r>
          </a:p>
          <a:p>
            <a:pPr lvl="3">
              <a:defRPr sz="1800">
                <a:solidFill>
                  <a:srgbClr val="000000"/>
                </a:solidFill>
              </a:defRPr>
            </a:pPr>
            <a:r>
              <a:rPr sz="2000">
                <a:solidFill>
                  <a:srgbClr val="191919"/>
                </a:solidFill>
              </a:rPr>
              <a:t>Body Level Four</a:t>
            </a:r>
          </a:p>
          <a:p>
            <a:pPr lvl="4">
              <a:defRPr sz="1800">
                <a:solidFill>
                  <a:srgbClr val="000000"/>
                </a:solidFill>
              </a:defRPr>
            </a:pPr>
            <a:r>
              <a:rPr sz="2000">
                <a:solidFill>
                  <a:srgbClr val="191919"/>
                </a:solidFill>
              </a:rPr>
              <a:t>Body Level Five</a:t>
            </a:r>
          </a:p>
        </p:txBody>
      </p:sp>
      <p:sp>
        <p:nvSpPr>
          <p:cNvPr id="25" name="Shape 25"/>
          <p:cNvSpPr>
            <a:spLocks noGrp="1"/>
          </p:cNvSpPr>
          <p:nvPr>
            <p:ph type="title"/>
          </p:nvPr>
        </p:nvSpPr>
        <p:spPr>
          <a:xfrm>
            <a:off x="918633" y="707957"/>
            <a:ext cx="10363200" cy="1049915"/>
          </a:xfrm>
          <a:prstGeom prst="rect">
            <a:avLst/>
          </a:prstGeom>
        </p:spPr>
        <p:txBody>
          <a:bodyPr/>
          <a:lstStyle>
            <a:lvl1pPr algn="r"/>
          </a:lstStyle>
          <a:p>
            <a:pPr lvl="0">
              <a:defRPr sz="1800" b="0">
                <a:solidFill>
                  <a:srgbClr val="000000"/>
                </a:solidFill>
              </a:defRPr>
            </a:pPr>
            <a:r>
              <a:rPr sz="2800" b="1">
                <a:solidFill>
                  <a:srgbClr val="008ED6"/>
                </a:solidFill>
              </a:rPr>
              <a:t>Title Text</a:t>
            </a:r>
          </a:p>
        </p:txBody>
      </p:sp>
    </p:spTree>
    <p:extLst>
      <p:ext uri="{BB962C8B-B14F-4D97-AF65-F5344CB8AC3E}">
        <p14:creationId xmlns:p14="http://schemas.microsoft.com/office/powerpoint/2010/main" val="35566475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x 2">
    <p:spTree>
      <p:nvGrpSpPr>
        <p:cNvPr id="1" name=""/>
        <p:cNvGrpSpPr/>
        <p:nvPr/>
      </p:nvGrpSpPr>
      <p:grpSpPr>
        <a:xfrm>
          <a:off x="0" y="0"/>
          <a:ext cx="0" cy="0"/>
          <a:chOff x="0" y="0"/>
          <a:chExt cx="0" cy="0"/>
        </a:xfrm>
      </p:grpSpPr>
      <p:sp>
        <p:nvSpPr>
          <p:cNvPr id="27" name="Shape 27"/>
          <p:cNvSpPr>
            <a:spLocks noGrp="1"/>
          </p:cNvSpPr>
          <p:nvPr>
            <p:ph type="body" idx="1"/>
          </p:nvPr>
        </p:nvSpPr>
        <p:spPr>
          <a:xfrm>
            <a:off x="918633" y="2054226"/>
            <a:ext cx="4876800" cy="4803775"/>
          </a:xfrm>
          <a:prstGeom prst="rect">
            <a:avLst/>
          </a:prstGeom>
        </p:spPr>
        <p:txBody>
          <a:bodyPr anchor="t"/>
          <a:lstStyle>
            <a:lvl1pPr marL="176212" indent="-176212">
              <a:spcBef>
                <a:spcPts val="400"/>
              </a:spcBef>
              <a:buClr>
                <a:srgbClr val="0096DB"/>
              </a:buClr>
              <a:buSzPct val="100000"/>
              <a:buFont typeface="Arial"/>
              <a:buChar char="•"/>
              <a:defRPr sz="2000"/>
            </a:lvl1pPr>
            <a:lvl2pPr>
              <a:spcBef>
                <a:spcPts val="400"/>
              </a:spcBef>
              <a:buClr>
                <a:srgbClr val="0096DB"/>
              </a:buClr>
              <a:buFont typeface="Arial"/>
              <a:defRPr sz="2000"/>
            </a:lvl2pPr>
            <a:lvl3pPr>
              <a:spcBef>
                <a:spcPts val="400"/>
              </a:spcBef>
              <a:buClr>
                <a:srgbClr val="0096DB"/>
              </a:buClr>
              <a:buFont typeface="Arial"/>
              <a:defRPr sz="2000"/>
            </a:lvl3pPr>
            <a:lvl4pPr>
              <a:spcBef>
                <a:spcPts val="400"/>
              </a:spcBef>
              <a:buClr>
                <a:srgbClr val="0096DB"/>
              </a:buClr>
              <a:buFont typeface="Arial"/>
              <a:defRPr sz="2000"/>
            </a:lvl4pPr>
            <a:lvl5pPr>
              <a:spcBef>
                <a:spcPts val="400"/>
              </a:spcBef>
              <a:buClr>
                <a:srgbClr val="0096DB"/>
              </a:buClr>
              <a:buFont typeface="Arial"/>
              <a:defRPr sz="2000"/>
            </a:lvl5pPr>
          </a:lstStyle>
          <a:p>
            <a:pPr lvl="0">
              <a:defRPr sz="1800">
                <a:solidFill>
                  <a:srgbClr val="000000"/>
                </a:solidFill>
              </a:defRPr>
            </a:pPr>
            <a:r>
              <a:rPr sz="2000">
                <a:solidFill>
                  <a:srgbClr val="191919"/>
                </a:solidFill>
              </a:rPr>
              <a:t>Body Level One</a:t>
            </a:r>
          </a:p>
          <a:p>
            <a:pPr lvl="1">
              <a:defRPr sz="1800">
                <a:solidFill>
                  <a:srgbClr val="000000"/>
                </a:solidFill>
              </a:defRPr>
            </a:pPr>
            <a:r>
              <a:rPr sz="2000">
                <a:solidFill>
                  <a:srgbClr val="191919"/>
                </a:solidFill>
              </a:rPr>
              <a:t>Body Level Two</a:t>
            </a:r>
          </a:p>
          <a:p>
            <a:pPr lvl="2">
              <a:defRPr sz="1800">
                <a:solidFill>
                  <a:srgbClr val="000000"/>
                </a:solidFill>
              </a:defRPr>
            </a:pPr>
            <a:r>
              <a:rPr sz="2000">
                <a:solidFill>
                  <a:srgbClr val="191919"/>
                </a:solidFill>
              </a:rPr>
              <a:t>Body Level Three</a:t>
            </a:r>
          </a:p>
          <a:p>
            <a:pPr lvl="3">
              <a:defRPr sz="1800">
                <a:solidFill>
                  <a:srgbClr val="000000"/>
                </a:solidFill>
              </a:defRPr>
            </a:pPr>
            <a:r>
              <a:rPr sz="2000">
                <a:solidFill>
                  <a:srgbClr val="191919"/>
                </a:solidFill>
              </a:rPr>
              <a:t>Body Level Four</a:t>
            </a:r>
          </a:p>
          <a:p>
            <a:pPr lvl="4">
              <a:defRPr sz="1800">
                <a:solidFill>
                  <a:srgbClr val="000000"/>
                </a:solidFill>
              </a:defRPr>
            </a:pPr>
            <a:r>
              <a:rPr sz="2000">
                <a:solidFill>
                  <a:srgbClr val="191919"/>
                </a:solidFill>
              </a:rPr>
              <a:t>Body Level Five</a:t>
            </a:r>
          </a:p>
        </p:txBody>
      </p:sp>
      <p:sp>
        <p:nvSpPr>
          <p:cNvPr id="28" name="Shape 28"/>
          <p:cNvSpPr>
            <a:spLocks noGrp="1"/>
          </p:cNvSpPr>
          <p:nvPr>
            <p:ph type="title"/>
          </p:nvPr>
        </p:nvSpPr>
        <p:spPr>
          <a:xfrm>
            <a:off x="918633" y="405261"/>
            <a:ext cx="10363200" cy="1648967"/>
          </a:xfrm>
          <a:prstGeom prst="rect">
            <a:avLst/>
          </a:prstGeom>
        </p:spPr>
        <p:txBody>
          <a:bodyPr/>
          <a:lstStyle/>
          <a:p>
            <a:pPr lvl="0">
              <a:defRPr sz="1800" b="0">
                <a:solidFill>
                  <a:srgbClr val="000000"/>
                </a:solidFill>
              </a:defRPr>
            </a:pPr>
            <a:r>
              <a:rPr sz="2800" b="1">
                <a:solidFill>
                  <a:srgbClr val="008ED6"/>
                </a:solidFill>
              </a:rPr>
              <a:t>Title Text</a:t>
            </a:r>
          </a:p>
        </p:txBody>
      </p:sp>
    </p:spTree>
    <p:extLst>
      <p:ext uri="{BB962C8B-B14F-4D97-AF65-F5344CB8AC3E}">
        <p14:creationId xmlns:p14="http://schemas.microsoft.com/office/powerpoint/2010/main" val="19063659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Graph 2">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b="0">
                <a:solidFill>
                  <a:srgbClr val="000000"/>
                </a:solidFill>
              </a:defRPr>
            </a:pPr>
            <a:r>
              <a:rPr sz="2800" b="1">
                <a:solidFill>
                  <a:srgbClr val="008ED6"/>
                </a:solidFill>
              </a:rPr>
              <a:t>Title Text</a:t>
            </a:r>
          </a:p>
        </p:txBody>
      </p:sp>
      <p:sp>
        <p:nvSpPr>
          <p:cNvPr id="34" name="Shape 34"/>
          <p:cNvSpPr>
            <a:spLocks noGrp="1"/>
          </p:cNvSpPr>
          <p:nvPr>
            <p:ph type="body" idx="1"/>
          </p:nvPr>
        </p:nvSpPr>
        <p:spPr>
          <a:prstGeom prst="rect">
            <a:avLst/>
          </a:prstGeom>
        </p:spPr>
        <p:txBody>
          <a:bodyPr/>
          <a:lstStyle/>
          <a:p>
            <a:pPr lvl="0">
              <a:defRPr sz="1800">
                <a:solidFill>
                  <a:srgbClr val="000000"/>
                </a:solidFill>
              </a:defRPr>
            </a:pPr>
            <a:r>
              <a:rPr sz="1600">
                <a:solidFill>
                  <a:srgbClr val="191919"/>
                </a:solidFill>
              </a:rPr>
              <a:t>Body Level One</a:t>
            </a:r>
          </a:p>
          <a:p>
            <a:pPr lvl="1">
              <a:defRPr sz="1800">
                <a:solidFill>
                  <a:srgbClr val="000000"/>
                </a:solidFill>
              </a:defRPr>
            </a:pPr>
            <a:r>
              <a:rPr sz="1600">
                <a:solidFill>
                  <a:srgbClr val="191919"/>
                </a:solidFill>
              </a:rPr>
              <a:t>Body Level Two</a:t>
            </a:r>
          </a:p>
          <a:p>
            <a:pPr lvl="2">
              <a:defRPr sz="1800">
                <a:solidFill>
                  <a:srgbClr val="000000"/>
                </a:solidFill>
              </a:defRPr>
            </a:pPr>
            <a:r>
              <a:rPr sz="1600">
                <a:solidFill>
                  <a:srgbClr val="191919"/>
                </a:solidFill>
              </a:rPr>
              <a:t>Body Level Three</a:t>
            </a:r>
          </a:p>
          <a:p>
            <a:pPr lvl="3">
              <a:defRPr sz="1800">
                <a:solidFill>
                  <a:srgbClr val="000000"/>
                </a:solidFill>
              </a:defRPr>
            </a:pPr>
            <a:r>
              <a:rPr sz="1600">
                <a:solidFill>
                  <a:srgbClr val="191919"/>
                </a:solidFill>
              </a:rPr>
              <a:t>Body Level Four</a:t>
            </a:r>
          </a:p>
          <a:p>
            <a:pPr lvl="4">
              <a:defRPr sz="1800">
                <a:solidFill>
                  <a:srgbClr val="000000"/>
                </a:solidFill>
              </a:defRPr>
            </a:pPr>
            <a:r>
              <a:rPr sz="1600">
                <a:solidFill>
                  <a:srgbClr val="191919"/>
                </a:solidFill>
              </a:rPr>
              <a:t>Body Level Five</a:t>
            </a:r>
          </a:p>
        </p:txBody>
      </p:sp>
    </p:spTree>
    <p:extLst>
      <p:ext uri="{BB962C8B-B14F-4D97-AF65-F5344CB8AC3E}">
        <p14:creationId xmlns:p14="http://schemas.microsoft.com/office/powerpoint/2010/main" val="383779212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mage + Callouts">
    <p:spTree>
      <p:nvGrpSpPr>
        <p:cNvPr id="1" name=""/>
        <p:cNvGrpSpPr/>
        <p:nvPr/>
      </p:nvGrpSpPr>
      <p:grpSpPr>
        <a:xfrm>
          <a:off x="0" y="0"/>
          <a:ext cx="0" cy="0"/>
          <a:chOff x="0" y="0"/>
          <a:chExt cx="0" cy="0"/>
        </a:xfrm>
      </p:grpSpPr>
      <p:sp>
        <p:nvSpPr>
          <p:cNvPr id="36" name="Shape 36"/>
          <p:cNvSpPr>
            <a:spLocks noGrp="1"/>
          </p:cNvSpPr>
          <p:nvPr>
            <p:ph type="title"/>
          </p:nvPr>
        </p:nvSpPr>
        <p:spPr>
          <a:xfrm>
            <a:off x="918633" y="996536"/>
            <a:ext cx="10363200" cy="466415"/>
          </a:xfrm>
          <a:prstGeom prst="rect">
            <a:avLst/>
          </a:prstGeom>
        </p:spPr>
        <p:txBody>
          <a:bodyPr/>
          <a:lstStyle/>
          <a:p>
            <a:pPr lvl="0">
              <a:defRPr sz="1800" b="0">
                <a:solidFill>
                  <a:srgbClr val="000000"/>
                </a:solidFill>
              </a:defRPr>
            </a:pPr>
            <a:r>
              <a:rPr sz="2800" b="1">
                <a:solidFill>
                  <a:srgbClr val="008ED6"/>
                </a:solidFill>
              </a:rPr>
              <a:t>Title Text</a:t>
            </a:r>
          </a:p>
        </p:txBody>
      </p:sp>
      <p:sp>
        <p:nvSpPr>
          <p:cNvPr id="37" name="Shape 37"/>
          <p:cNvSpPr>
            <a:spLocks noGrp="1"/>
          </p:cNvSpPr>
          <p:nvPr>
            <p:ph type="body" idx="1"/>
          </p:nvPr>
        </p:nvSpPr>
        <p:spPr>
          <a:xfrm>
            <a:off x="918634" y="682627"/>
            <a:ext cx="2647349" cy="313913"/>
          </a:xfrm>
          <a:prstGeom prst="rect">
            <a:avLst/>
          </a:prstGeom>
        </p:spPr>
        <p:txBody>
          <a:bodyPr anchor="t"/>
          <a:lstStyle>
            <a:lvl1pPr>
              <a:lnSpc>
                <a:spcPct val="110000"/>
              </a:lnSpc>
              <a:defRPr sz="1800" b="1">
                <a:solidFill>
                  <a:srgbClr val="6C6F70"/>
                </a:solidFill>
              </a:defRPr>
            </a:lvl1pPr>
            <a:lvl2pPr>
              <a:lnSpc>
                <a:spcPct val="110000"/>
              </a:lnSpc>
              <a:defRPr sz="1800" b="1">
                <a:solidFill>
                  <a:srgbClr val="6C6F70"/>
                </a:solidFill>
              </a:defRPr>
            </a:lvl2pPr>
            <a:lvl3pPr>
              <a:lnSpc>
                <a:spcPct val="110000"/>
              </a:lnSpc>
              <a:defRPr sz="1800" b="1">
                <a:solidFill>
                  <a:srgbClr val="6C6F70"/>
                </a:solidFill>
              </a:defRPr>
            </a:lvl3pPr>
            <a:lvl4pPr>
              <a:lnSpc>
                <a:spcPct val="110000"/>
              </a:lnSpc>
              <a:defRPr sz="1800" b="1">
                <a:solidFill>
                  <a:srgbClr val="6C6F70"/>
                </a:solidFill>
              </a:defRPr>
            </a:lvl4pPr>
            <a:lvl5pPr>
              <a:lnSpc>
                <a:spcPct val="110000"/>
              </a:lnSpc>
              <a:defRPr sz="1800" b="1">
                <a:solidFill>
                  <a:srgbClr val="6C6F70"/>
                </a:solidFill>
              </a:defRPr>
            </a:lvl5pPr>
          </a:lstStyle>
          <a:p>
            <a:pPr lvl="0">
              <a:defRPr b="0">
                <a:solidFill>
                  <a:srgbClr val="000000"/>
                </a:solidFill>
              </a:defRPr>
            </a:pPr>
            <a:r>
              <a:rPr b="1">
                <a:solidFill>
                  <a:srgbClr val="6C6F70"/>
                </a:solidFill>
              </a:rPr>
              <a:t>Body Level One</a:t>
            </a:r>
          </a:p>
          <a:p>
            <a:pPr lvl="1">
              <a:defRPr b="0">
                <a:solidFill>
                  <a:srgbClr val="000000"/>
                </a:solidFill>
              </a:defRPr>
            </a:pPr>
            <a:r>
              <a:rPr b="1">
                <a:solidFill>
                  <a:srgbClr val="6C6F70"/>
                </a:solidFill>
              </a:rPr>
              <a:t>Body Level Two</a:t>
            </a:r>
          </a:p>
          <a:p>
            <a:pPr lvl="2">
              <a:defRPr b="0">
                <a:solidFill>
                  <a:srgbClr val="000000"/>
                </a:solidFill>
              </a:defRPr>
            </a:pPr>
            <a:r>
              <a:rPr b="1">
                <a:solidFill>
                  <a:srgbClr val="6C6F70"/>
                </a:solidFill>
              </a:rPr>
              <a:t>Body Level Three</a:t>
            </a:r>
          </a:p>
          <a:p>
            <a:pPr lvl="3">
              <a:defRPr b="0">
                <a:solidFill>
                  <a:srgbClr val="000000"/>
                </a:solidFill>
              </a:defRPr>
            </a:pPr>
            <a:r>
              <a:rPr b="1">
                <a:solidFill>
                  <a:srgbClr val="6C6F70"/>
                </a:solidFill>
              </a:rPr>
              <a:t>Body Level Four</a:t>
            </a:r>
          </a:p>
          <a:p>
            <a:pPr lvl="4">
              <a:defRPr b="0">
                <a:solidFill>
                  <a:srgbClr val="000000"/>
                </a:solidFill>
              </a:defRPr>
            </a:pPr>
            <a:r>
              <a:rPr b="1">
                <a:solidFill>
                  <a:srgbClr val="6C6F70"/>
                </a:solidFill>
              </a:rPr>
              <a:t>Body Level Five</a:t>
            </a:r>
          </a:p>
        </p:txBody>
      </p:sp>
    </p:spTree>
    <p:extLst>
      <p:ext uri="{BB962C8B-B14F-4D97-AF65-F5344CB8AC3E}">
        <p14:creationId xmlns:p14="http://schemas.microsoft.com/office/powerpoint/2010/main" val="384701100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Photo">
    <p:spTree>
      <p:nvGrpSpPr>
        <p:cNvPr id="1" name=""/>
        <p:cNvGrpSpPr/>
        <p:nvPr/>
      </p:nvGrpSpPr>
      <p:grpSpPr>
        <a:xfrm>
          <a:off x="0" y="0"/>
          <a:ext cx="0" cy="0"/>
          <a:chOff x="0" y="0"/>
          <a:chExt cx="0" cy="0"/>
        </a:xfrm>
      </p:grpSpPr>
      <p:sp>
        <p:nvSpPr>
          <p:cNvPr id="39" name="Shape 39"/>
          <p:cNvSpPr>
            <a:spLocks noGrp="1"/>
          </p:cNvSpPr>
          <p:nvPr>
            <p:ph type="title"/>
          </p:nvPr>
        </p:nvSpPr>
        <p:spPr>
          <a:xfrm>
            <a:off x="609600" y="1265552"/>
            <a:ext cx="4876800" cy="4326900"/>
          </a:xfrm>
          <a:prstGeom prst="rect">
            <a:avLst/>
          </a:prstGeom>
        </p:spPr>
        <p:txBody>
          <a:bodyPr/>
          <a:lstStyle>
            <a:lvl1pPr>
              <a:defRPr sz="2400"/>
            </a:lvl1pPr>
          </a:lstStyle>
          <a:p>
            <a:pPr lvl="0">
              <a:defRPr sz="1800" b="0">
                <a:solidFill>
                  <a:srgbClr val="000000"/>
                </a:solidFill>
              </a:defRPr>
            </a:pPr>
            <a:r>
              <a:rPr sz="2400" b="1">
                <a:solidFill>
                  <a:srgbClr val="008ED6"/>
                </a:solidFill>
              </a:rPr>
              <a:t>Title Text</a:t>
            </a:r>
          </a:p>
        </p:txBody>
      </p:sp>
    </p:spTree>
    <p:extLst>
      <p:ext uri="{BB962C8B-B14F-4D97-AF65-F5344CB8AC3E}">
        <p14:creationId xmlns:p14="http://schemas.microsoft.com/office/powerpoint/2010/main" val="75731274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py + Photo">
    <p:spTree>
      <p:nvGrpSpPr>
        <p:cNvPr id="1" name=""/>
        <p:cNvGrpSpPr/>
        <p:nvPr/>
      </p:nvGrpSpPr>
      <p:grpSpPr>
        <a:xfrm>
          <a:off x="0" y="0"/>
          <a:ext cx="0" cy="0"/>
          <a:chOff x="0" y="0"/>
          <a:chExt cx="0" cy="0"/>
        </a:xfrm>
      </p:grpSpPr>
      <p:sp>
        <p:nvSpPr>
          <p:cNvPr id="41" name="Shape 41"/>
          <p:cNvSpPr>
            <a:spLocks noGrp="1"/>
          </p:cNvSpPr>
          <p:nvPr>
            <p:ph type="body" idx="1"/>
          </p:nvPr>
        </p:nvSpPr>
        <p:spPr>
          <a:xfrm>
            <a:off x="609601" y="1977371"/>
            <a:ext cx="4891617" cy="2896859"/>
          </a:xfrm>
          <a:prstGeom prst="rect">
            <a:avLst/>
          </a:prstGeom>
        </p:spPr>
        <p:txBody>
          <a:bodyPr anchor="ctr"/>
          <a:lstStyle>
            <a:lvl1pPr>
              <a:spcBef>
                <a:spcPts val="0"/>
              </a:spcBef>
              <a:defRPr sz="2200"/>
            </a:lvl1pPr>
            <a:lvl2pPr>
              <a:spcBef>
                <a:spcPts val="0"/>
              </a:spcBef>
              <a:defRPr sz="2200"/>
            </a:lvl2pPr>
            <a:lvl3pPr>
              <a:spcBef>
                <a:spcPts val="0"/>
              </a:spcBef>
              <a:defRPr sz="2200"/>
            </a:lvl3pPr>
            <a:lvl4pPr>
              <a:spcBef>
                <a:spcPts val="0"/>
              </a:spcBef>
              <a:defRPr sz="2200"/>
            </a:lvl4pPr>
            <a:lvl5pPr>
              <a:spcBef>
                <a:spcPts val="0"/>
              </a:spcBef>
              <a:defRPr sz="2200"/>
            </a:lvl5pPr>
          </a:lstStyle>
          <a:p>
            <a:pPr lvl="0">
              <a:defRPr sz="1800">
                <a:solidFill>
                  <a:srgbClr val="000000"/>
                </a:solidFill>
              </a:defRPr>
            </a:pPr>
            <a:r>
              <a:rPr sz="2200">
                <a:solidFill>
                  <a:srgbClr val="191919"/>
                </a:solidFill>
              </a:rPr>
              <a:t>Body Level One</a:t>
            </a:r>
          </a:p>
          <a:p>
            <a:pPr lvl="1">
              <a:defRPr sz="1800">
                <a:solidFill>
                  <a:srgbClr val="000000"/>
                </a:solidFill>
              </a:defRPr>
            </a:pPr>
            <a:r>
              <a:rPr sz="2200">
                <a:solidFill>
                  <a:srgbClr val="191919"/>
                </a:solidFill>
              </a:rPr>
              <a:t>Body Level Two</a:t>
            </a:r>
          </a:p>
          <a:p>
            <a:pPr lvl="2">
              <a:defRPr sz="1800">
                <a:solidFill>
                  <a:srgbClr val="000000"/>
                </a:solidFill>
              </a:defRPr>
            </a:pPr>
            <a:r>
              <a:rPr sz="2200">
                <a:solidFill>
                  <a:srgbClr val="191919"/>
                </a:solidFill>
              </a:rPr>
              <a:t>Body Level Three</a:t>
            </a:r>
          </a:p>
          <a:p>
            <a:pPr lvl="3">
              <a:defRPr sz="1800">
                <a:solidFill>
                  <a:srgbClr val="000000"/>
                </a:solidFill>
              </a:defRPr>
            </a:pPr>
            <a:r>
              <a:rPr sz="2200">
                <a:solidFill>
                  <a:srgbClr val="191919"/>
                </a:solidFill>
              </a:rPr>
              <a:t>Body Level Four</a:t>
            </a:r>
          </a:p>
          <a:p>
            <a:pPr lvl="4">
              <a:defRPr sz="1800">
                <a:solidFill>
                  <a:srgbClr val="000000"/>
                </a:solidFill>
              </a:defRPr>
            </a:pPr>
            <a:r>
              <a:rPr sz="2200">
                <a:solidFill>
                  <a:srgbClr val="191919"/>
                </a:solidFill>
              </a:rPr>
              <a:t>Body Level Five</a:t>
            </a:r>
          </a:p>
        </p:txBody>
      </p:sp>
    </p:spTree>
    <p:extLst>
      <p:ext uri="{BB962C8B-B14F-4D97-AF65-F5344CB8AC3E}">
        <p14:creationId xmlns:p14="http://schemas.microsoft.com/office/powerpoint/2010/main" val="280210575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18633" y="0"/>
            <a:ext cx="10363200" cy="24594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p>
            <a:pPr lvl="0">
              <a:defRPr sz="1800" b="0">
                <a:solidFill>
                  <a:srgbClr val="000000"/>
                </a:solidFill>
              </a:defRPr>
            </a:pPr>
            <a:r>
              <a:rPr sz="2800" b="1">
                <a:solidFill>
                  <a:srgbClr val="008ED6"/>
                </a:solidFill>
              </a:rPr>
              <a:t>Title Text</a:t>
            </a:r>
          </a:p>
        </p:txBody>
      </p:sp>
      <p:sp>
        <p:nvSpPr>
          <p:cNvPr id="3" name="Shape 3"/>
          <p:cNvSpPr>
            <a:spLocks noGrp="1"/>
          </p:cNvSpPr>
          <p:nvPr>
            <p:ph type="body" idx="1"/>
          </p:nvPr>
        </p:nvSpPr>
        <p:spPr>
          <a:xfrm>
            <a:off x="918633" y="2459495"/>
            <a:ext cx="10363200" cy="41667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pPr lvl="0">
              <a:defRPr sz="1800">
                <a:solidFill>
                  <a:srgbClr val="000000"/>
                </a:solidFill>
              </a:defRPr>
            </a:pPr>
            <a:r>
              <a:rPr sz="1600">
                <a:solidFill>
                  <a:srgbClr val="191919"/>
                </a:solidFill>
              </a:rPr>
              <a:t>Body Level One</a:t>
            </a:r>
          </a:p>
          <a:p>
            <a:pPr lvl="1">
              <a:defRPr sz="1800">
                <a:solidFill>
                  <a:srgbClr val="000000"/>
                </a:solidFill>
              </a:defRPr>
            </a:pPr>
            <a:r>
              <a:rPr sz="1600">
                <a:solidFill>
                  <a:srgbClr val="191919"/>
                </a:solidFill>
              </a:rPr>
              <a:t>Body Level Two</a:t>
            </a:r>
          </a:p>
          <a:p>
            <a:pPr lvl="2">
              <a:defRPr sz="1800">
                <a:solidFill>
                  <a:srgbClr val="000000"/>
                </a:solidFill>
              </a:defRPr>
            </a:pPr>
            <a:r>
              <a:rPr sz="1600">
                <a:solidFill>
                  <a:srgbClr val="191919"/>
                </a:solidFill>
              </a:rPr>
              <a:t>Body Level Three</a:t>
            </a:r>
          </a:p>
          <a:p>
            <a:pPr lvl="3">
              <a:defRPr sz="1800">
                <a:solidFill>
                  <a:srgbClr val="000000"/>
                </a:solidFill>
              </a:defRPr>
            </a:pPr>
            <a:r>
              <a:rPr sz="1600">
                <a:solidFill>
                  <a:srgbClr val="191919"/>
                </a:solidFill>
              </a:rPr>
              <a:t>Body Level Four</a:t>
            </a:r>
          </a:p>
          <a:p>
            <a:pPr lvl="4">
              <a:defRPr sz="1800">
                <a:solidFill>
                  <a:srgbClr val="000000"/>
                </a:solidFill>
              </a:defRPr>
            </a:pPr>
            <a:r>
              <a:rPr sz="1600">
                <a:solidFill>
                  <a:srgbClr val="191919"/>
                </a:solidFill>
              </a:rPr>
              <a:t>Body Level Five</a:t>
            </a:r>
          </a:p>
        </p:txBody>
      </p:sp>
    </p:spTree>
    <p:extLst>
      <p:ext uri="{BB962C8B-B14F-4D97-AF65-F5344CB8AC3E}">
        <p14:creationId xmlns:p14="http://schemas.microsoft.com/office/powerpoint/2010/main" val="4093368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spd="med"/>
  <p:txStyles>
    <p:titleStyle>
      <a:lvl1pPr defTabSz="816280">
        <a:defRPr sz="2800" b="1">
          <a:solidFill>
            <a:srgbClr val="008ED6"/>
          </a:solidFill>
          <a:latin typeface="Arial"/>
          <a:ea typeface="Arial"/>
          <a:cs typeface="Arial"/>
          <a:sym typeface="Arial"/>
        </a:defRPr>
      </a:lvl1pPr>
      <a:lvl2pPr defTabSz="816280">
        <a:defRPr sz="2800" b="1">
          <a:solidFill>
            <a:srgbClr val="008ED6"/>
          </a:solidFill>
          <a:latin typeface="Arial"/>
          <a:ea typeface="Arial"/>
          <a:cs typeface="Arial"/>
          <a:sym typeface="Arial"/>
        </a:defRPr>
      </a:lvl2pPr>
      <a:lvl3pPr defTabSz="816280">
        <a:defRPr sz="2800" b="1">
          <a:solidFill>
            <a:srgbClr val="008ED6"/>
          </a:solidFill>
          <a:latin typeface="Arial"/>
          <a:ea typeface="Arial"/>
          <a:cs typeface="Arial"/>
          <a:sym typeface="Arial"/>
        </a:defRPr>
      </a:lvl3pPr>
      <a:lvl4pPr defTabSz="816280">
        <a:defRPr sz="2800" b="1">
          <a:solidFill>
            <a:srgbClr val="008ED6"/>
          </a:solidFill>
          <a:latin typeface="Arial"/>
          <a:ea typeface="Arial"/>
          <a:cs typeface="Arial"/>
          <a:sym typeface="Arial"/>
        </a:defRPr>
      </a:lvl4pPr>
      <a:lvl5pPr defTabSz="816280">
        <a:defRPr sz="2800" b="1">
          <a:solidFill>
            <a:srgbClr val="008ED6"/>
          </a:solidFill>
          <a:latin typeface="Arial"/>
          <a:ea typeface="Arial"/>
          <a:cs typeface="Arial"/>
          <a:sym typeface="Arial"/>
        </a:defRPr>
      </a:lvl5pPr>
      <a:lvl6pPr defTabSz="816280">
        <a:defRPr sz="2800" b="1">
          <a:solidFill>
            <a:srgbClr val="008ED6"/>
          </a:solidFill>
          <a:latin typeface="Arial"/>
          <a:ea typeface="Arial"/>
          <a:cs typeface="Arial"/>
          <a:sym typeface="Arial"/>
        </a:defRPr>
      </a:lvl6pPr>
      <a:lvl7pPr defTabSz="816280">
        <a:defRPr sz="2800" b="1">
          <a:solidFill>
            <a:srgbClr val="008ED6"/>
          </a:solidFill>
          <a:latin typeface="Arial"/>
          <a:ea typeface="Arial"/>
          <a:cs typeface="Arial"/>
          <a:sym typeface="Arial"/>
        </a:defRPr>
      </a:lvl7pPr>
      <a:lvl8pPr defTabSz="816280">
        <a:defRPr sz="2800" b="1">
          <a:solidFill>
            <a:srgbClr val="008ED6"/>
          </a:solidFill>
          <a:latin typeface="Arial"/>
          <a:ea typeface="Arial"/>
          <a:cs typeface="Arial"/>
          <a:sym typeface="Arial"/>
        </a:defRPr>
      </a:lvl8pPr>
      <a:lvl9pPr defTabSz="816280">
        <a:defRPr sz="2800" b="1">
          <a:solidFill>
            <a:srgbClr val="008ED6"/>
          </a:solidFill>
          <a:latin typeface="Arial"/>
          <a:ea typeface="Arial"/>
          <a:cs typeface="Arial"/>
          <a:sym typeface="Arial"/>
        </a:defRPr>
      </a:lvl9pPr>
    </p:titleStyle>
    <p:bodyStyle>
      <a:lvl1pPr defTabSz="816280">
        <a:spcBef>
          <a:spcPts val="600"/>
        </a:spcBef>
        <a:defRPr sz="1600">
          <a:solidFill>
            <a:srgbClr val="191919"/>
          </a:solidFill>
          <a:latin typeface="Arial"/>
          <a:ea typeface="Arial"/>
          <a:cs typeface="Arial"/>
          <a:sym typeface="Arial"/>
        </a:defRPr>
      </a:lvl1pPr>
      <a:lvl2pPr defTabSz="816280">
        <a:spcBef>
          <a:spcPts val="600"/>
        </a:spcBef>
        <a:defRPr sz="1600">
          <a:solidFill>
            <a:srgbClr val="191919"/>
          </a:solidFill>
          <a:latin typeface="Arial"/>
          <a:ea typeface="Arial"/>
          <a:cs typeface="Arial"/>
          <a:sym typeface="Arial"/>
        </a:defRPr>
      </a:lvl2pPr>
      <a:lvl3pPr defTabSz="816280">
        <a:spcBef>
          <a:spcPts val="600"/>
        </a:spcBef>
        <a:defRPr sz="1600">
          <a:solidFill>
            <a:srgbClr val="191919"/>
          </a:solidFill>
          <a:latin typeface="Arial"/>
          <a:ea typeface="Arial"/>
          <a:cs typeface="Arial"/>
          <a:sym typeface="Arial"/>
        </a:defRPr>
      </a:lvl3pPr>
      <a:lvl4pPr defTabSz="816280">
        <a:spcBef>
          <a:spcPts val="600"/>
        </a:spcBef>
        <a:defRPr sz="1600">
          <a:solidFill>
            <a:srgbClr val="191919"/>
          </a:solidFill>
          <a:latin typeface="Arial"/>
          <a:ea typeface="Arial"/>
          <a:cs typeface="Arial"/>
          <a:sym typeface="Arial"/>
        </a:defRPr>
      </a:lvl4pPr>
      <a:lvl5pPr defTabSz="816280">
        <a:spcBef>
          <a:spcPts val="600"/>
        </a:spcBef>
        <a:defRPr sz="1600">
          <a:solidFill>
            <a:srgbClr val="191919"/>
          </a:solidFill>
          <a:latin typeface="Arial"/>
          <a:ea typeface="Arial"/>
          <a:cs typeface="Arial"/>
          <a:sym typeface="Arial"/>
        </a:defRPr>
      </a:lvl5pPr>
      <a:lvl6pPr marL="2222098" indent="-181395" defTabSz="816280">
        <a:spcBef>
          <a:spcPts val="600"/>
        </a:spcBef>
        <a:buSzPct val="100000"/>
        <a:buChar char="•"/>
        <a:defRPr sz="1600">
          <a:solidFill>
            <a:srgbClr val="191919"/>
          </a:solidFill>
          <a:latin typeface="Arial"/>
          <a:ea typeface="Arial"/>
          <a:cs typeface="Arial"/>
          <a:sym typeface="Arial"/>
        </a:defRPr>
      </a:lvl6pPr>
      <a:lvl7pPr marL="2630238" indent="-181394" defTabSz="816280">
        <a:spcBef>
          <a:spcPts val="600"/>
        </a:spcBef>
        <a:buSzPct val="100000"/>
        <a:buChar char="•"/>
        <a:defRPr sz="1600">
          <a:solidFill>
            <a:srgbClr val="191919"/>
          </a:solidFill>
          <a:latin typeface="Arial"/>
          <a:ea typeface="Arial"/>
          <a:cs typeface="Arial"/>
          <a:sym typeface="Arial"/>
        </a:defRPr>
      </a:lvl7pPr>
      <a:lvl8pPr marL="3038378" indent="-181395" defTabSz="816280">
        <a:spcBef>
          <a:spcPts val="600"/>
        </a:spcBef>
        <a:buSzPct val="100000"/>
        <a:buChar char="•"/>
        <a:defRPr sz="1600">
          <a:solidFill>
            <a:srgbClr val="191919"/>
          </a:solidFill>
          <a:latin typeface="Arial"/>
          <a:ea typeface="Arial"/>
          <a:cs typeface="Arial"/>
          <a:sym typeface="Arial"/>
        </a:defRPr>
      </a:lvl8pPr>
      <a:lvl9pPr marL="3446519" indent="-181395" defTabSz="816280">
        <a:spcBef>
          <a:spcPts val="600"/>
        </a:spcBef>
        <a:buSzPct val="100000"/>
        <a:buChar char="•"/>
        <a:defRPr sz="1600">
          <a:solidFill>
            <a:srgbClr val="191919"/>
          </a:solidFill>
          <a:latin typeface="Arial"/>
          <a:ea typeface="Arial"/>
          <a:cs typeface="Arial"/>
          <a:sym typeface="Arial"/>
        </a:defRPr>
      </a:lvl9pPr>
    </p:bodyStyle>
    <p:otherStyle>
      <a:lvl1pPr algn="r">
        <a:defRPr sz="1200">
          <a:solidFill>
            <a:schemeClr val="tx1"/>
          </a:solidFill>
          <a:latin typeface="+mn-lt"/>
          <a:ea typeface="+mn-ea"/>
          <a:cs typeface="+mn-cs"/>
          <a:sym typeface="Helvetica Neue"/>
        </a:defRPr>
      </a:lvl1pPr>
      <a:lvl2pPr algn="r">
        <a:defRPr sz="1200">
          <a:solidFill>
            <a:schemeClr val="tx1"/>
          </a:solidFill>
          <a:latin typeface="+mn-lt"/>
          <a:ea typeface="+mn-ea"/>
          <a:cs typeface="+mn-cs"/>
          <a:sym typeface="Helvetica Neue"/>
        </a:defRPr>
      </a:lvl2pPr>
      <a:lvl3pPr algn="r">
        <a:defRPr sz="1200">
          <a:solidFill>
            <a:schemeClr val="tx1"/>
          </a:solidFill>
          <a:latin typeface="+mn-lt"/>
          <a:ea typeface="+mn-ea"/>
          <a:cs typeface="+mn-cs"/>
          <a:sym typeface="Helvetica Neue"/>
        </a:defRPr>
      </a:lvl3pPr>
      <a:lvl4pPr algn="r">
        <a:defRPr sz="1200">
          <a:solidFill>
            <a:schemeClr val="tx1"/>
          </a:solidFill>
          <a:latin typeface="+mn-lt"/>
          <a:ea typeface="+mn-ea"/>
          <a:cs typeface="+mn-cs"/>
          <a:sym typeface="Helvetica Neue"/>
        </a:defRPr>
      </a:lvl4pPr>
      <a:lvl5pPr algn="r">
        <a:defRPr sz="1200">
          <a:solidFill>
            <a:schemeClr val="tx1"/>
          </a:solidFill>
          <a:latin typeface="+mn-lt"/>
          <a:ea typeface="+mn-ea"/>
          <a:cs typeface="+mn-cs"/>
          <a:sym typeface="Helvetica Neue"/>
        </a:defRPr>
      </a:lvl5pPr>
      <a:lvl6pPr algn="r">
        <a:defRPr sz="1200">
          <a:solidFill>
            <a:schemeClr val="tx1"/>
          </a:solidFill>
          <a:latin typeface="+mn-lt"/>
          <a:ea typeface="+mn-ea"/>
          <a:cs typeface="+mn-cs"/>
          <a:sym typeface="Helvetica Neue"/>
        </a:defRPr>
      </a:lvl6pPr>
      <a:lvl7pPr algn="r">
        <a:defRPr sz="1200">
          <a:solidFill>
            <a:schemeClr val="tx1"/>
          </a:solidFill>
          <a:latin typeface="+mn-lt"/>
          <a:ea typeface="+mn-ea"/>
          <a:cs typeface="+mn-cs"/>
          <a:sym typeface="Helvetica Neue"/>
        </a:defRPr>
      </a:lvl7pPr>
      <a:lvl8pPr algn="r">
        <a:defRPr sz="1200">
          <a:solidFill>
            <a:schemeClr val="tx1"/>
          </a:solidFill>
          <a:latin typeface="+mn-lt"/>
          <a:ea typeface="+mn-ea"/>
          <a:cs typeface="+mn-cs"/>
          <a:sym typeface="Helvetica Neue"/>
        </a:defRPr>
      </a:lvl8pPr>
      <a:lvl9pPr algn="r">
        <a:defRPr sz="12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ocial_distanci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600" y="2935118"/>
            <a:ext cx="6929999" cy="646282"/>
          </a:xfrm>
        </p:spPr>
        <p:txBody>
          <a:bodyPr/>
          <a:lstStyle/>
          <a:p>
            <a:pPr algn="l"/>
            <a:r>
              <a:rPr lang="en-US" sz="3200"/>
              <a:t>Social Distancing in Education</a:t>
            </a:r>
          </a:p>
        </p:txBody>
      </p:sp>
      <p:sp>
        <p:nvSpPr>
          <p:cNvPr id="5" name="Text Placeholder 10"/>
          <p:cNvSpPr>
            <a:spLocks noGrp="1"/>
          </p:cNvSpPr>
          <p:nvPr>
            <p:ph type="body" sz="quarter" idx="4294967295"/>
          </p:nvPr>
        </p:nvSpPr>
        <p:spPr>
          <a:xfrm>
            <a:off x="613784" y="3572579"/>
            <a:ext cx="4692493" cy="2354491"/>
          </a:xfrm>
        </p:spPr>
        <p:txBody>
          <a:bodyPr/>
          <a:lstStyle/>
          <a:p>
            <a:pPr algn="l"/>
            <a:endParaRPr lang="en-US" sz="1400" dirty="0">
              <a:solidFill>
                <a:srgbClr val="6C6F70"/>
              </a:solidFill>
            </a:endParaRPr>
          </a:p>
          <a:p>
            <a:pPr algn="l"/>
            <a:endParaRPr lang="en-US" sz="1400" b="1" dirty="0">
              <a:solidFill>
                <a:schemeClr val="bg2"/>
              </a:solidFill>
            </a:endParaRPr>
          </a:p>
          <a:p>
            <a:pPr algn="l"/>
            <a:endParaRPr lang="en-US" sz="1400" dirty="0">
              <a:solidFill>
                <a:srgbClr val="6C6F70"/>
              </a:solidFill>
            </a:endParaRPr>
          </a:p>
          <a:p>
            <a:pPr algn="l"/>
            <a:endParaRPr lang="en-US" sz="1400" dirty="0">
              <a:solidFill>
                <a:srgbClr val="6C6F70"/>
              </a:solidFill>
            </a:endParaRPr>
          </a:p>
          <a:p>
            <a:pPr algn="l"/>
            <a:endParaRPr lang="en-US" sz="1400" dirty="0">
              <a:solidFill>
                <a:srgbClr val="6C6F70"/>
              </a:solidFill>
            </a:endParaRPr>
          </a:p>
          <a:p>
            <a:pPr algn="l"/>
            <a:endParaRPr lang="en-US" sz="1400" dirty="0">
              <a:solidFill>
                <a:srgbClr val="6C6F70"/>
              </a:solidFill>
            </a:endParaRPr>
          </a:p>
          <a:p>
            <a:pPr algn="l"/>
            <a:endParaRPr lang="en-US" sz="1400" dirty="0">
              <a:solidFill>
                <a:srgbClr val="6C6F70"/>
              </a:solidFill>
            </a:endParaRPr>
          </a:p>
          <a:p>
            <a:pPr algn="l"/>
            <a:r>
              <a:rPr lang="en-US" sz="1400" dirty="0">
                <a:solidFill>
                  <a:srgbClr val="6C6F70"/>
                </a:solidFill>
              </a:rPr>
              <a:t>April 17, 2020</a:t>
            </a:r>
          </a:p>
        </p:txBody>
      </p:sp>
    </p:spTree>
    <p:extLst>
      <p:ext uri="{BB962C8B-B14F-4D97-AF65-F5344CB8AC3E}">
        <p14:creationId xmlns:p14="http://schemas.microsoft.com/office/powerpoint/2010/main" val="118783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1371600"/>
            <a:ext cx="10960593" cy="4953000"/>
          </a:xfrm>
          <a:prstGeom prst="rect">
            <a:avLst/>
          </a:prstGeom>
        </p:spPr>
      </p:pic>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A </a:t>
            </a:r>
            <a:r>
              <a:rPr lang="en-US" sz="2100">
                <a:latin typeface="Arial"/>
                <a:sym typeface="Helvetica"/>
              </a:rPr>
              <a:t>| Option B | 6’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ED6E66A1-C46C-436A-9F4D-886E34E1222B}"/>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19 students = 51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34747212-9995-4A66-BB23-5B3369BB47C7}"/>
              </a:ext>
            </a:extLst>
          </p:cNvPr>
          <p:cNvSpPr/>
          <p:nvPr/>
        </p:nvSpPr>
        <p:spPr>
          <a:xfrm>
            <a:off x="9400316" y="913714"/>
            <a:ext cx="2339102"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Group Breakout Mode</a:t>
            </a:r>
            <a:endParaRPr lang="en-US" sz="1600" b="1">
              <a:solidFill>
                <a:schemeClr val="accent6">
                  <a:lumMod val="90000"/>
                  <a:lumOff val="10000"/>
                </a:schemeClr>
              </a:solidFill>
            </a:endParaRPr>
          </a:p>
        </p:txBody>
      </p:sp>
      <p:sp>
        <p:nvSpPr>
          <p:cNvPr id="16" name="Rectangle 15">
            <a:extLst>
              <a:ext uri="{FF2B5EF4-FFF2-40B4-BE49-F238E27FC236}">
                <a16:creationId xmlns:a16="http://schemas.microsoft.com/office/drawing/2014/main" xmlns="" id="{28508741-4EBA-4C5F-884E-9BA1FA8B5919}"/>
              </a:ext>
            </a:extLst>
          </p:cNvPr>
          <p:cNvSpPr/>
          <p:nvPr/>
        </p:nvSpPr>
        <p:spPr>
          <a:xfrm>
            <a:off x="5088239" y="6375090"/>
            <a:ext cx="6651180"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Remove chairs at existing tables to allow for 6’ social distancing.</a:t>
            </a:r>
            <a:endParaRPr lang="en-US" sz="1000">
              <a:solidFill>
                <a:schemeClr val="tx1">
                  <a:lumMod val="75000"/>
                  <a:lumOff val="25000"/>
                </a:schemeClr>
              </a:solidFill>
            </a:endParaRPr>
          </a:p>
        </p:txBody>
      </p:sp>
    </p:spTree>
    <p:extLst>
      <p:ext uri="{BB962C8B-B14F-4D97-AF65-F5344CB8AC3E}">
        <p14:creationId xmlns:p14="http://schemas.microsoft.com/office/powerpoint/2010/main" val="29827653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BD676B91-A248-4EC5-B3F2-3B7B1D3509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80397" y="1665128"/>
            <a:ext cx="2909477" cy="3527742"/>
          </a:xfrm>
          <a:prstGeom prst="rect">
            <a:avLst/>
          </a:prstGeom>
        </p:spPr>
      </p:pic>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marL="0" marR="0" lvl="0" indent="0" algn="l" defTabSz="612493" rtl="0" eaLnBrk="1" fontAlgn="auto" latinLnBrk="0" hangingPunct="1">
              <a:lnSpc>
                <a:spcPct val="100000"/>
              </a:lnSpc>
              <a:spcBef>
                <a:spcPct val="0"/>
              </a:spcBef>
              <a:spcAft>
                <a:spcPts val="0"/>
              </a:spcAft>
              <a:buClrTx/>
              <a:buSzTx/>
              <a:buFontTx/>
              <a:buNone/>
              <a:tabLst/>
              <a:defRPr/>
            </a:pPr>
            <a:r>
              <a:rPr kumimoji="0" lang="en-US" sz="2100" b="1" i="0" u="none" strike="noStrike" kern="1200" cap="none" spc="0" normalizeH="0" baseline="0" noProof="0">
                <a:ln>
                  <a:noFill/>
                </a:ln>
                <a:solidFill>
                  <a:srgbClr val="008ED6"/>
                </a:solidFill>
                <a:effectLst/>
                <a:uLnTx/>
                <a:uFillTx/>
                <a:latin typeface="Arial"/>
                <a:sym typeface="Helvetica"/>
              </a:rPr>
              <a:t>Classroom B | Varying </a:t>
            </a:r>
            <a:r>
              <a:rPr lang="en-US" sz="2100">
                <a:latin typeface="Arial"/>
                <a:sym typeface="Helvetica"/>
              </a:rPr>
              <a:t>Levels of </a:t>
            </a:r>
            <a:r>
              <a:rPr kumimoji="0" lang="en-US" sz="2100" b="1" i="0" u="none" strike="noStrike" kern="1200" cap="none" spc="0" normalizeH="0" baseline="0" noProof="0">
                <a:ln>
                  <a:noFill/>
                </a:ln>
                <a:solidFill>
                  <a:srgbClr val="008ED6"/>
                </a:solidFill>
                <a:effectLst/>
                <a:uLnTx/>
                <a:uFillTx/>
                <a:latin typeface="Arial"/>
                <a:sym typeface="Helvetica"/>
              </a:rPr>
              <a:t>Social Distancing</a:t>
            </a: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defTabSz="612493">
              <a:spcAft>
                <a:spcPts val="450"/>
              </a:spcAft>
              <a:defRPr/>
            </a:pPr>
            <a:r>
              <a:rPr lang="en-US" sz="1400">
                <a:latin typeface="Arial"/>
                <a:sym typeface="Helvetica"/>
              </a:rPr>
              <a:t>SOCIAL DISTANCING IN EDUCATION</a:t>
            </a:r>
          </a:p>
        </p:txBody>
      </p:sp>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38358" y="1665128"/>
            <a:ext cx="2909477" cy="3527742"/>
          </a:xfrm>
          <a:prstGeom prst="rect">
            <a:avLst/>
          </a:prstGeom>
        </p:spPr>
      </p:pic>
      <p:sp>
        <p:nvSpPr>
          <p:cNvPr id="21" name="Text Placeholder 4">
            <a:extLst>
              <a:ext uri="{FF2B5EF4-FFF2-40B4-BE49-F238E27FC236}">
                <a16:creationId xmlns:a16="http://schemas.microsoft.com/office/drawing/2014/main" xmlns="" id="{A467FB61-1CE4-4203-BE93-8125C8A18AD6}"/>
              </a:ext>
            </a:extLst>
          </p:cNvPr>
          <p:cNvSpPr txBox="1">
            <a:spLocks/>
          </p:cNvSpPr>
          <p:nvPr/>
        </p:nvSpPr>
        <p:spPr>
          <a:xfrm>
            <a:off x="8992844" y="5272770"/>
            <a:ext cx="2175029" cy="417635"/>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lgn="ctr" defTabSz="612493">
              <a:spcAft>
                <a:spcPts val="450"/>
              </a:spcAft>
              <a:defRPr/>
            </a:pPr>
            <a:r>
              <a:rPr lang="en-US" sz="1200">
                <a:latin typeface="Arial"/>
                <a:sym typeface="Helvetica"/>
              </a:rPr>
              <a:t>SAME CLASSROOM </a:t>
            </a:r>
          </a:p>
          <a:p>
            <a:pPr lvl="0" algn="ctr" defTabSz="612493">
              <a:spcAft>
                <a:spcPts val="450"/>
              </a:spcAft>
              <a:defRPr/>
            </a:pPr>
            <a:r>
              <a:rPr lang="en-US" sz="1200">
                <a:latin typeface="Arial"/>
                <a:sym typeface="Helvetica"/>
              </a:rPr>
              <a:t>WITH 3’ SOCIAL DISTANCING</a:t>
            </a:r>
          </a:p>
          <a:p>
            <a:pPr lvl="0" algn="ctr" defTabSz="612493">
              <a:spcAft>
                <a:spcPts val="450"/>
              </a:spcAft>
              <a:defRPr/>
            </a:pPr>
            <a:r>
              <a:rPr lang="en-US" sz="1200">
                <a:latin typeface="Arial"/>
                <a:sym typeface="Helvetica"/>
              </a:rPr>
              <a:t>21 students</a:t>
            </a:r>
            <a:endParaRPr kumimoji="0" lang="en-US" sz="1200" b="1" i="0" u="none" strike="noStrike" kern="1200" cap="none" spc="0" normalizeH="0" baseline="0" noProof="0">
              <a:ln>
                <a:noFill/>
              </a:ln>
              <a:solidFill>
                <a:srgbClr val="6C6F70"/>
              </a:solidFill>
              <a:effectLst/>
              <a:uLnTx/>
              <a:uFillTx/>
              <a:latin typeface="Arial"/>
              <a:sym typeface="Helvetica"/>
            </a:endParaRPr>
          </a:p>
        </p:txBody>
      </p:sp>
      <p:sp>
        <p:nvSpPr>
          <p:cNvPr id="23" name="Text Placeholder 4">
            <a:extLst>
              <a:ext uri="{FF2B5EF4-FFF2-40B4-BE49-F238E27FC236}">
                <a16:creationId xmlns:a16="http://schemas.microsoft.com/office/drawing/2014/main" xmlns="" id="{EE7F3475-127D-4BDE-BA20-31F50B2B4284}"/>
              </a:ext>
            </a:extLst>
          </p:cNvPr>
          <p:cNvSpPr txBox="1">
            <a:spLocks/>
          </p:cNvSpPr>
          <p:nvPr/>
        </p:nvSpPr>
        <p:spPr>
          <a:xfrm>
            <a:off x="5004159" y="5272770"/>
            <a:ext cx="2271583" cy="417635"/>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lgn="ctr" defTabSz="612493">
              <a:spcAft>
                <a:spcPts val="450"/>
              </a:spcAft>
              <a:defRPr/>
            </a:pPr>
            <a:r>
              <a:rPr lang="en-US" sz="1200">
                <a:latin typeface="Arial"/>
                <a:sym typeface="Helvetica"/>
              </a:rPr>
              <a:t>SAME CLASSROOM </a:t>
            </a:r>
          </a:p>
          <a:p>
            <a:pPr lvl="0" algn="ctr" defTabSz="612493">
              <a:spcAft>
                <a:spcPts val="450"/>
              </a:spcAft>
              <a:defRPr/>
            </a:pPr>
            <a:r>
              <a:rPr lang="en-US" sz="1200">
                <a:latin typeface="Arial"/>
                <a:sym typeface="Helvetica"/>
              </a:rPr>
              <a:t>WITH 6’ SOCIAL DISTANCING</a:t>
            </a:r>
          </a:p>
          <a:p>
            <a:pPr lvl="0" algn="ctr" defTabSz="612493">
              <a:spcAft>
                <a:spcPts val="450"/>
              </a:spcAft>
              <a:defRPr/>
            </a:pPr>
            <a:r>
              <a:rPr lang="en-US" sz="1200">
                <a:latin typeface="Arial"/>
                <a:sym typeface="Helvetica"/>
              </a:rPr>
              <a:t>16 students</a:t>
            </a:r>
            <a:endParaRPr kumimoji="0" lang="en-US" sz="1200" b="1" i="0" u="none" strike="noStrike" kern="1200" cap="none" spc="0" normalizeH="0" baseline="0" noProof="0">
              <a:ln>
                <a:noFill/>
              </a:ln>
              <a:solidFill>
                <a:srgbClr val="6C6F70"/>
              </a:solidFill>
              <a:effectLst/>
              <a:uLnTx/>
              <a:uFillTx/>
              <a:latin typeface="Arial"/>
              <a:sym typeface="Helvetica"/>
            </a:endParaRPr>
          </a:p>
        </p:txBody>
      </p:sp>
      <p:sp>
        <p:nvSpPr>
          <p:cNvPr id="10" name="Rectangle 9">
            <a:extLst>
              <a:ext uri="{FF2B5EF4-FFF2-40B4-BE49-F238E27FC236}">
                <a16:creationId xmlns:a16="http://schemas.microsoft.com/office/drawing/2014/main" xmlns="" id="{40E4DD39-BEF9-48F5-90B5-77D9EE646E52}"/>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21 students = 46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9C04ED55-EAB8-4704-ADA4-7183DC8BBFD3}"/>
              </a:ext>
            </a:extLst>
          </p:cNvPr>
          <p:cNvSpPr/>
          <p:nvPr/>
        </p:nvSpPr>
        <p:spPr>
          <a:xfrm>
            <a:off x="10486062" y="913714"/>
            <a:ext cx="1253356"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Plan Views</a:t>
            </a:r>
            <a:endParaRPr lang="en-US" sz="1600" b="1">
              <a:solidFill>
                <a:schemeClr val="accent6">
                  <a:lumMod val="90000"/>
                  <a:lumOff val="10000"/>
                </a:schemeClr>
              </a:solidFill>
            </a:endParaRPr>
          </a:p>
        </p:txBody>
      </p:sp>
      <p:sp>
        <p:nvSpPr>
          <p:cNvPr id="12" name="Rectangle 11">
            <a:extLst>
              <a:ext uri="{FF2B5EF4-FFF2-40B4-BE49-F238E27FC236}">
                <a16:creationId xmlns:a16="http://schemas.microsoft.com/office/drawing/2014/main" xmlns="" id="{BCBD310D-D816-48CA-9C6D-6A9FD0A4476C}"/>
              </a:ext>
            </a:extLst>
          </p:cNvPr>
          <p:cNvSpPr/>
          <p:nvPr/>
        </p:nvSpPr>
        <p:spPr>
          <a:xfrm>
            <a:off x="5088239" y="6375090"/>
            <a:ext cx="6651180" cy="400110"/>
          </a:xfrm>
          <a:prstGeom prst="rect">
            <a:avLst/>
          </a:prstGeom>
        </p:spPr>
        <p:txBody>
          <a:bodyPr wrap="square">
            <a:spAutoFit/>
          </a:bodyPr>
          <a:lstStyle/>
          <a:p>
            <a:pPr algn="r"/>
            <a:r>
              <a:rPr lang="en-US" sz="1000">
                <a:solidFill>
                  <a:schemeClr val="tx1">
                    <a:lumMod val="75000"/>
                    <a:lumOff val="25000"/>
                  </a:schemeClr>
                </a:solidFill>
                <a:latin typeface="Arial"/>
                <a:sym typeface="Helvetica"/>
              </a:rPr>
              <a:t>Remove chairs at existing tables to allow for social distancing.  Add chairs as restrictions relax to achieve a more relaxed spacing of 3’ between people (as shown), then bring all 33 chairs back when fully recovered.</a:t>
            </a:r>
            <a:endParaRPr lang="en-US" sz="1000">
              <a:solidFill>
                <a:schemeClr val="tx1">
                  <a:lumMod val="75000"/>
                  <a:lumOff val="25000"/>
                </a:schemeClr>
              </a:solidFill>
            </a:endParaRPr>
          </a:p>
        </p:txBody>
      </p:sp>
      <p:pic>
        <p:nvPicPr>
          <p:cNvPr id="13" name="Picture 12">
            <a:extLst>
              <a:ext uri="{FF2B5EF4-FFF2-40B4-BE49-F238E27FC236}">
                <a16:creationId xmlns:a16="http://schemas.microsoft.com/office/drawing/2014/main" xmlns="" id="{EB811CD7-EF28-417A-9423-2054571CC41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2436" y="1665129"/>
            <a:ext cx="2909477" cy="3527740"/>
          </a:xfrm>
          <a:prstGeom prst="rect">
            <a:avLst/>
          </a:prstGeom>
        </p:spPr>
      </p:pic>
      <p:sp>
        <p:nvSpPr>
          <p:cNvPr id="14" name="Text Placeholder 4">
            <a:extLst>
              <a:ext uri="{FF2B5EF4-FFF2-40B4-BE49-F238E27FC236}">
                <a16:creationId xmlns:a16="http://schemas.microsoft.com/office/drawing/2014/main" xmlns="" id="{DF178CD4-AFFF-4651-9D0F-703EBE3F018F}"/>
              </a:ext>
            </a:extLst>
          </p:cNvPr>
          <p:cNvSpPr txBox="1">
            <a:spLocks/>
          </p:cNvSpPr>
          <p:nvPr/>
        </p:nvSpPr>
        <p:spPr>
          <a:xfrm>
            <a:off x="855934" y="5272770"/>
            <a:ext cx="2271583" cy="417635"/>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lgn="ctr" defTabSz="612493">
              <a:spcAft>
                <a:spcPts val="450"/>
              </a:spcAft>
              <a:defRPr/>
            </a:pPr>
            <a:r>
              <a:rPr lang="en-US" sz="1200">
                <a:latin typeface="Arial"/>
                <a:sym typeface="Helvetica"/>
              </a:rPr>
              <a:t>TYPICAL CLASSROOM</a:t>
            </a:r>
          </a:p>
          <a:p>
            <a:pPr lvl="0" algn="ctr" defTabSz="612493">
              <a:spcAft>
                <a:spcPts val="450"/>
              </a:spcAft>
              <a:defRPr/>
            </a:pPr>
            <a:r>
              <a:rPr lang="en-US" sz="1200">
                <a:latin typeface="Arial"/>
                <a:sym typeface="Helvetica"/>
              </a:rPr>
              <a:t>NO SOCIAL DISTANCING</a:t>
            </a:r>
          </a:p>
          <a:p>
            <a:pPr lvl="0" algn="ctr" defTabSz="612493">
              <a:spcAft>
                <a:spcPts val="450"/>
              </a:spcAft>
              <a:defRPr/>
            </a:pPr>
            <a:r>
              <a:rPr lang="en-US" sz="1200">
                <a:latin typeface="Arial"/>
                <a:sym typeface="Helvetica"/>
              </a:rPr>
              <a:t>33 students</a:t>
            </a:r>
            <a:endParaRPr kumimoji="0" lang="en-US" sz="1200" b="1" i="0" u="none" strike="noStrike" kern="1200" cap="none" spc="0" normalizeH="0" baseline="0" noProof="0">
              <a:ln>
                <a:noFill/>
              </a:ln>
              <a:solidFill>
                <a:srgbClr val="6C6F70"/>
              </a:solidFill>
              <a:effectLst/>
              <a:uLnTx/>
              <a:uFillTx/>
              <a:latin typeface="Arial"/>
              <a:sym typeface="Helvetica"/>
            </a:endParaRPr>
          </a:p>
        </p:txBody>
      </p:sp>
    </p:spTree>
    <p:extLst>
      <p:ext uri="{BB962C8B-B14F-4D97-AF65-F5344CB8AC3E}">
        <p14:creationId xmlns:p14="http://schemas.microsoft.com/office/powerpoint/2010/main" val="3421692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B </a:t>
            </a:r>
            <a:r>
              <a:rPr lang="en-US" sz="2100">
                <a:latin typeface="Arial"/>
                <a:sym typeface="Helvetica"/>
              </a:rPr>
              <a:t>| 6’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ED6E66A1-C46C-436A-9F4D-886E34E1222B}"/>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16 students = 61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34747212-9995-4A66-BB23-5B3369BB47C7}"/>
              </a:ext>
            </a:extLst>
          </p:cNvPr>
          <p:cNvSpPr/>
          <p:nvPr/>
        </p:nvSpPr>
        <p:spPr>
          <a:xfrm>
            <a:off x="9719313" y="913714"/>
            <a:ext cx="2020105"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Presentation Mode</a:t>
            </a:r>
            <a:endParaRPr lang="en-US" sz="1600" b="1">
              <a:solidFill>
                <a:schemeClr val="accent6">
                  <a:lumMod val="90000"/>
                  <a:lumOff val="10000"/>
                </a:schemeClr>
              </a:solidFill>
            </a:endParaRPr>
          </a:p>
        </p:txBody>
      </p:sp>
      <p:sp>
        <p:nvSpPr>
          <p:cNvPr id="13" name="Rectangle 12">
            <a:extLst>
              <a:ext uri="{FF2B5EF4-FFF2-40B4-BE49-F238E27FC236}">
                <a16:creationId xmlns:a16="http://schemas.microsoft.com/office/drawing/2014/main" xmlns="" id="{EDAD0772-196C-48B3-B61C-B108E15C26E3}"/>
              </a:ext>
            </a:extLst>
          </p:cNvPr>
          <p:cNvSpPr/>
          <p:nvPr/>
        </p:nvSpPr>
        <p:spPr>
          <a:xfrm>
            <a:off x="5088239" y="6375090"/>
            <a:ext cx="6651180" cy="400110"/>
          </a:xfrm>
          <a:prstGeom prst="rect">
            <a:avLst/>
          </a:prstGeom>
        </p:spPr>
        <p:txBody>
          <a:bodyPr wrap="square">
            <a:spAutoFit/>
          </a:bodyPr>
          <a:lstStyle/>
          <a:p>
            <a:pPr algn="r"/>
            <a:r>
              <a:rPr lang="en-US" sz="1000">
                <a:solidFill>
                  <a:schemeClr val="tx1">
                    <a:lumMod val="75000"/>
                    <a:lumOff val="25000"/>
                  </a:schemeClr>
                </a:solidFill>
                <a:latin typeface="Arial"/>
                <a:sym typeface="Helvetica"/>
              </a:rPr>
              <a:t>Remove chairs at existing tables to allow for social distancing.  Add chairs as restrictions relax to achieve a more relaxed spacing of 3’ between people (as shown), then bring all 30 chairs back when fully recovered.</a:t>
            </a:r>
            <a:endParaRPr lang="en-US" sz="1000">
              <a:solidFill>
                <a:schemeClr val="tx1">
                  <a:lumMod val="75000"/>
                  <a:lumOff val="25000"/>
                </a:schemeClr>
              </a:solidFill>
            </a:endParaRPr>
          </a:p>
        </p:txBody>
      </p:sp>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1371600"/>
            <a:ext cx="10960593" cy="4953000"/>
          </a:xfrm>
          <a:prstGeom prst="rect">
            <a:avLst/>
          </a:prstGeom>
        </p:spPr>
      </p:pic>
    </p:spTree>
    <p:extLst>
      <p:ext uri="{BB962C8B-B14F-4D97-AF65-F5344CB8AC3E}">
        <p14:creationId xmlns:p14="http://schemas.microsoft.com/office/powerpoint/2010/main" val="4544822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B </a:t>
            </a:r>
            <a:r>
              <a:rPr lang="en-US" sz="2100">
                <a:latin typeface="Arial"/>
                <a:sym typeface="Helvetica"/>
              </a:rPr>
              <a:t>| 3’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ED6E66A1-C46C-436A-9F4D-886E34E1222B}"/>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21 students = 46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34747212-9995-4A66-BB23-5B3369BB47C7}"/>
              </a:ext>
            </a:extLst>
          </p:cNvPr>
          <p:cNvSpPr/>
          <p:nvPr/>
        </p:nvSpPr>
        <p:spPr>
          <a:xfrm>
            <a:off x="9719313" y="913714"/>
            <a:ext cx="2020105"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Presentation Mode</a:t>
            </a:r>
            <a:endParaRPr lang="en-US" sz="1600" b="1">
              <a:solidFill>
                <a:schemeClr val="accent6">
                  <a:lumMod val="90000"/>
                  <a:lumOff val="10000"/>
                </a:schemeClr>
              </a:solidFill>
            </a:endParaRPr>
          </a:p>
        </p:txBody>
      </p:sp>
      <p:sp>
        <p:nvSpPr>
          <p:cNvPr id="13" name="Rectangle 12">
            <a:extLst>
              <a:ext uri="{FF2B5EF4-FFF2-40B4-BE49-F238E27FC236}">
                <a16:creationId xmlns:a16="http://schemas.microsoft.com/office/drawing/2014/main" xmlns="" id="{EDAD0772-196C-48B3-B61C-B108E15C26E3}"/>
              </a:ext>
            </a:extLst>
          </p:cNvPr>
          <p:cNvSpPr/>
          <p:nvPr/>
        </p:nvSpPr>
        <p:spPr>
          <a:xfrm>
            <a:off x="5088239" y="6375090"/>
            <a:ext cx="6651180" cy="400110"/>
          </a:xfrm>
          <a:prstGeom prst="rect">
            <a:avLst/>
          </a:prstGeom>
        </p:spPr>
        <p:txBody>
          <a:bodyPr wrap="square">
            <a:spAutoFit/>
          </a:bodyPr>
          <a:lstStyle/>
          <a:p>
            <a:pPr algn="r"/>
            <a:r>
              <a:rPr lang="en-US" sz="1000">
                <a:solidFill>
                  <a:schemeClr val="tx1">
                    <a:lumMod val="75000"/>
                    <a:lumOff val="25000"/>
                  </a:schemeClr>
                </a:solidFill>
                <a:latin typeface="Arial"/>
                <a:sym typeface="Helvetica"/>
              </a:rPr>
              <a:t>Remove chairs at existing tables to allow for social distancing.  Add chairs as restrictions relax to achieve a more relaxed spacing of 3’ between people (as shown), then bring all 30 chairs back when fully recovered.</a:t>
            </a:r>
            <a:endParaRPr lang="en-US" sz="1000">
              <a:solidFill>
                <a:schemeClr val="tx1">
                  <a:lumMod val="75000"/>
                  <a:lumOff val="25000"/>
                </a:schemeClr>
              </a:solidFill>
            </a:endParaRPr>
          </a:p>
        </p:txBody>
      </p:sp>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1373924"/>
            <a:ext cx="10960593" cy="4960508"/>
          </a:xfrm>
          <a:prstGeom prst="rect">
            <a:avLst/>
          </a:prstGeom>
        </p:spPr>
      </p:pic>
    </p:spTree>
    <p:extLst>
      <p:ext uri="{BB962C8B-B14F-4D97-AF65-F5344CB8AC3E}">
        <p14:creationId xmlns:p14="http://schemas.microsoft.com/office/powerpoint/2010/main" val="141987907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B </a:t>
            </a:r>
            <a:r>
              <a:rPr lang="en-US" sz="2100">
                <a:latin typeface="Arial"/>
                <a:sym typeface="Helvetica"/>
              </a:rPr>
              <a:t>| 6’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2E51114D-0233-4D03-A168-1D75D2E1ABB2}"/>
              </a:ext>
            </a:extLst>
          </p:cNvPr>
          <p:cNvSpPr/>
          <p:nvPr/>
        </p:nvSpPr>
        <p:spPr>
          <a:xfrm>
            <a:off x="9400316" y="913714"/>
            <a:ext cx="2339102"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Group Breakout Mode</a:t>
            </a:r>
            <a:endParaRPr lang="en-US" sz="1600" b="1">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292D23EC-17E1-4C63-B2B4-9F3E37C19C50}"/>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16 students = 61 SF per student</a:t>
            </a:r>
            <a:endParaRPr lang="en-US" sz="900">
              <a:solidFill>
                <a:schemeClr val="accent6">
                  <a:lumMod val="90000"/>
                  <a:lumOff val="10000"/>
                </a:schemeClr>
              </a:solidFill>
            </a:endParaRPr>
          </a:p>
        </p:txBody>
      </p:sp>
      <p:sp>
        <p:nvSpPr>
          <p:cNvPr id="7" name="Rectangle 6">
            <a:extLst>
              <a:ext uri="{FF2B5EF4-FFF2-40B4-BE49-F238E27FC236}">
                <a16:creationId xmlns:a16="http://schemas.microsoft.com/office/drawing/2014/main" xmlns="" id="{AE2B0CEF-EFC7-41B1-AEF2-EC7E2AC625A9}"/>
              </a:ext>
            </a:extLst>
          </p:cNvPr>
          <p:cNvSpPr/>
          <p:nvPr/>
        </p:nvSpPr>
        <p:spPr>
          <a:xfrm>
            <a:off x="5088239" y="6375090"/>
            <a:ext cx="6651180" cy="400110"/>
          </a:xfrm>
          <a:prstGeom prst="rect">
            <a:avLst/>
          </a:prstGeom>
        </p:spPr>
        <p:txBody>
          <a:bodyPr wrap="square">
            <a:spAutoFit/>
          </a:bodyPr>
          <a:lstStyle/>
          <a:p>
            <a:pPr algn="r"/>
            <a:r>
              <a:rPr lang="en-US" sz="1000">
                <a:solidFill>
                  <a:schemeClr val="tx1">
                    <a:lumMod val="75000"/>
                    <a:lumOff val="25000"/>
                  </a:schemeClr>
                </a:solidFill>
                <a:latin typeface="Arial"/>
                <a:sym typeface="Helvetica"/>
              </a:rPr>
              <a:t>Remove chairs at existing tables to allow for social distancing.  Add chairs as restrictions relax to achieve a more relaxed spacing of 3’ between people (as shown), then bring all 30 chairs back when fully recovered.  </a:t>
            </a:r>
            <a:r>
              <a:rPr lang="en-US" sz="1000">
                <a:solidFill>
                  <a:schemeClr val="tx1">
                    <a:lumMod val="75000"/>
                    <a:lumOff val="25000"/>
                  </a:schemeClr>
                </a:solidFill>
              </a:rPr>
              <a:t>.</a:t>
            </a:r>
          </a:p>
        </p:txBody>
      </p:sp>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1371600"/>
            <a:ext cx="10972800" cy="4952999"/>
          </a:xfrm>
          <a:prstGeom prst="rect">
            <a:avLst/>
          </a:prstGeom>
        </p:spPr>
      </p:pic>
    </p:spTree>
    <p:extLst>
      <p:ext uri="{BB962C8B-B14F-4D97-AF65-F5344CB8AC3E}">
        <p14:creationId xmlns:p14="http://schemas.microsoft.com/office/powerpoint/2010/main" val="28318594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B </a:t>
            </a:r>
            <a:r>
              <a:rPr lang="en-US" sz="2100">
                <a:latin typeface="Arial"/>
                <a:sym typeface="Helvetica"/>
              </a:rPr>
              <a:t>| 3’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2E51114D-0233-4D03-A168-1D75D2E1ABB2}"/>
              </a:ext>
            </a:extLst>
          </p:cNvPr>
          <p:cNvSpPr/>
          <p:nvPr/>
        </p:nvSpPr>
        <p:spPr>
          <a:xfrm>
            <a:off x="9400316" y="913714"/>
            <a:ext cx="2339102"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Group Breakout Mode</a:t>
            </a:r>
            <a:endParaRPr lang="en-US" sz="1600" b="1">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292D23EC-17E1-4C63-B2B4-9F3E37C19C50}"/>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21 students = 46 SF per student</a:t>
            </a:r>
            <a:endParaRPr lang="en-US" sz="900">
              <a:solidFill>
                <a:schemeClr val="accent6">
                  <a:lumMod val="90000"/>
                  <a:lumOff val="10000"/>
                </a:schemeClr>
              </a:solidFill>
            </a:endParaRPr>
          </a:p>
        </p:txBody>
      </p:sp>
      <p:sp>
        <p:nvSpPr>
          <p:cNvPr id="7" name="Rectangle 6">
            <a:extLst>
              <a:ext uri="{FF2B5EF4-FFF2-40B4-BE49-F238E27FC236}">
                <a16:creationId xmlns:a16="http://schemas.microsoft.com/office/drawing/2014/main" xmlns="" id="{AE2B0CEF-EFC7-41B1-AEF2-EC7E2AC625A9}"/>
              </a:ext>
            </a:extLst>
          </p:cNvPr>
          <p:cNvSpPr/>
          <p:nvPr/>
        </p:nvSpPr>
        <p:spPr>
          <a:xfrm>
            <a:off x="5088239" y="6375090"/>
            <a:ext cx="6651180" cy="400110"/>
          </a:xfrm>
          <a:prstGeom prst="rect">
            <a:avLst/>
          </a:prstGeom>
        </p:spPr>
        <p:txBody>
          <a:bodyPr wrap="square">
            <a:spAutoFit/>
          </a:bodyPr>
          <a:lstStyle/>
          <a:p>
            <a:pPr algn="r"/>
            <a:r>
              <a:rPr lang="en-US" sz="1000">
                <a:solidFill>
                  <a:schemeClr val="tx1">
                    <a:lumMod val="75000"/>
                    <a:lumOff val="25000"/>
                  </a:schemeClr>
                </a:solidFill>
                <a:latin typeface="Arial"/>
                <a:sym typeface="Helvetica"/>
              </a:rPr>
              <a:t>Remove chairs at existing tables to allow for social distancing.  Add chairs as restrictions relax to achieve a more relaxed spacing of 3’ between people (as shown), then bring all 30 chairs back when fully recovered.  </a:t>
            </a:r>
            <a:r>
              <a:rPr lang="en-US" sz="1000">
                <a:solidFill>
                  <a:schemeClr val="tx1">
                    <a:lumMod val="75000"/>
                    <a:lumOff val="25000"/>
                  </a:schemeClr>
                </a:solidFill>
              </a:rPr>
              <a:t>.</a:t>
            </a:r>
          </a:p>
        </p:txBody>
      </p:sp>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rotWithShape="1">
          <a:blip r:embed="rId3">
            <a:extLst>
              <a:ext uri="{28A0092B-C50C-407E-A947-70E740481C1C}">
                <a14:useLocalDpi xmlns:a14="http://schemas.microsoft.com/office/drawing/2010/main" val="0"/>
              </a:ext>
            </a:extLst>
          </a:blip>
          <a:srcRect r="613"/>
          <a:stretch/>
        </p:blipFill>
        <p:spPr>
          <a:xfrm>
            <a:off x="571500" y="1371600"/>
            <a:ext cx="10972800" cy="4952999"/>
          </a:xfrm>
          <a:prstGeom prst="rect">
            <a:avLst/>
          </a:prstGeom>
        </p:spPr>
      </p:pic>
    </p:spTree>
    <p:extLst>
      <p:ext uri="{BB962C8B-B14F-4D97-AF65-F5344CB8AC3E}">
        <p14:creationId xmlns:p14="http://schemas.microsoft.com/office/powerpoint/2010/main" val="36652948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C | </a:t>
            </a:r>
            <a:r>
              <a:rPr lang="en-US" sz="2100">
                <a:latin typeface="Arial"/>
                <a:sym typeface="Helvetica"/>
              </a:rPr>
              <a:t>Individual Tables w/ Freestanding Separation Screens</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612493" rtl="0" eaLnBrk="1" fontAlgn="auto" latinLnBrk="0" hangingPunct="1">
              <a:lnSpc>
                <a:spcPct val="110000"/>
              </a:lnSpc>
              <a:spcBef>
                <a:spcPts val="0"/>
              </a:spcBef>
              <a:spcAft>
                <a:spcPts val="450"/>
              </a:spcAft>
              <a:buClrTx/>
              <a:buSzTx/>
              <a:buFont typeface="Arial" pitchFamily="34" charset="0"/>
              <a:buNone/>
              <a:tabLst/>
              <a:defRPr/>
            </a:pPr>
            <a:r>
              <a:rPr kumimoji="0" lang="en-US" sz="1400" b="1" i="0" u="none" strike="noStrike" kern="1200" cap="none" spc="0" normalizeH="0" baseline="0" noProof="0">
                <a:ln>
                  <a:noFill/>
                </a:ln>
                <a:solidFill>
                  <a:srgbClr val="6C6F70"/>
                </a:solidFill>
                <a:effectLst/>
                <a:uLnTx/>
                <a:uFillTx/>
                <a:latin typeface="Arial"/>
                <a:sym typeface="Helvetica"/>
              </a:rPr>
              <a:t>SOCIAL DISTANCING IN EDUCATION</a:t>
            </a:r>
          </a:p>
        </p:txBody>
      </p:sp>
      <p:sp>
        <p:nvSpPr>
          <p:cNvPr id="23" name="Text Placeholder 4">
            <a:extLst>
              <a:ext uri="{FF2B5EF4-FFF2-40B4-BE49-F238E27FC236}">
                <a16:creationId xmlns:a16="http://schemas.microsoft.com/office/drawing/2014/main" xmlns="" id="{EE7F3475-127D-4BDE-BA20-31F50B2B4284}"/>
              </a:ext>
            </a:extLst>
          </p:cNvPr>
          <p:cNvSpPr txBox="1">
            <a:spLocks/>
          </p:cNvSpPr>
          <p:nvPr/>
        </p:nvSpPr>
        <p:spPr>
          <a:xfrm>
            <a:off x="3187554" y="5272770"/>
            <a:ext cx="1900684" cy="417635"/>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lang="en-US" sz="1200">
                <a:latin typeface="Arial"/>
                <a:sym typeface="Helvetica"/>
              </a:rPr>
              <a:t>PRESENTATION  MODE</a:t>
            </a:r>
            <a:endParaRPr kumimoji="0" lang="en-US" sz="1200" b="1" i="0" u="none" strike="noStrike" kern="1200" cap="none" spc="0" normalizeH="0" baseline="0" noProof="0">
              <a:ln>
                <a:noFill/>
              </a:ln>
              <a:solidFill>
                <a:srgbClr val="6C6F70"/>
              </a:solidFill>
              <a:effectLst/>
              <a:uLnTx/>
              <a:uFillTx/>
              <a:latin typeface="Arial"/>
              <a:sym typeface="Helvetica"/>
            </a:endParaRPr>
          </a:p>
        </p:txBody>
      </p:sp>
      <p:sp>
        <p:nvSpPr>
          <p:cNvPr id="10" name="Rectangle 9">
            <a:extLst>
              <a:ext uri="{FF2B5EF4-FFF2-40B4-BE49-F238E27FC236}">
                <a16:creationId xmlns:a16="http://schemas.microsoft.com/office/drawing/2014/main" xmlns="" id="{8831BB5C-9367-45ED-9075-CD2CE2D7A8E1}"/>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18 students = 54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3A8349C7-DB3C-4283-A646-B809A799E1BD}"/>
              </a:ext>
            </a:extLst>
          </p:cNvPr>
          <p:cNvSpPr/>
          <p:nvPr/>
        </p:nvSpPr>
        <p:spPr>
          <a:xfrm>
            <a:off x="10486062" y="913714"/>
            <a:ext cx="1253356"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Plan Views</a:t>
            </a:r>
            <a:endParaRPr lang="en-US" sz="1600" b="1">
              <a:solidFill>
                <a:schemeClr val="accent6">
                  <a:lumMod val="90000"/>
                  <a:lumOff val="10000"/>
                </a:schemeClr>
              </a:solidFill>
            </a:endParaRPr>
          </a:p>
        </p:txBody>
      </p:sp>
      <p:sp>
        <p:nvSpPr>
          <p:cNvPr id="12" name="Text Placeholder 4">
            <a:extLst>
              <a:ext uri="{FF2B5EF4-FFF2-40B4-BE49-F238E27FC236}">
                <a16:creationId xmlns:a16="http://schemas.microsoft.com/office/drawing/2014/main" xmlns="" id="{22E7335D-241C-4DCE-A52E-F87F9BD4AB01}"/>
              </a:ext>
            </a:extLst>
          </p:cNvPr>
          <p:cNvSpPr txBox="1">
            <a:spLocks/>
          </p:cNvSpPr>
          <p:nvPr/>
        </p:nvSpPr>
        <p:spPr>
          <a:xfrm>
            <a:off x="6995604" y="5272770"/>
            <a:ext cx="2175029" cy="417635"/>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lang="en-US" sz="1200">
                <a:latin typeface="Arial"/>
                <a:sym typeface="Helvetica"/>
              </a:rPr>
              <a:t>GROUP BREAKOUT MODE</a:t>
            </a:r>
            <a:endParaRPr kumimoji="0" lang="en-US" sz="1200" b="1" i="0" u="none" strike="noStrike" kern="1200" cap="none" spc="0" normalizeH="0" baseline="0" noProof="0">
              <a:ln>
                <a:noFill/>
              </a:ln>
              <a:solidFill>
                <a:srgbClr val="6C6F70"/>
              </a:solidFill>
              <a:effectLst/>
              <a:uLnTx/>
              <a:uFillTx/>
              <a:latin typeface="Arial"/>
              <a:sym typeface="Helvetica"/>
            </a:endParaRPr>
          </a:p>
        </p:txBody>
      </p:sp>
      <p:sp>
        <p:nvSpPr>
          <p:cNvPr id="2" name="Oval 1">
            <a:extLst>
              <a:ext uri="{FF2B5EF4-FFF2-40B4-BE49-F238E27FC236}">
                <a16:creationId xmlns:a16="http://schemas.microsoft.com/office/drawing/2014/main" xmlns="" id="{FFD71F88-5DD6-46FC-AE8B-41A0D2352AA3}"/>
              </a:ext>
            </a:extLst>
          </p:cNvPr>
          <p:cNvSpPr/>
          <p:nvPr/>
        </p:nvSpPr>
        <p:spPr>
          <a:xfrm>
            <a:off x="4502020" y="1843789"/>
            <a:ext cx="643812" cy="639533"/>
          </a:xfrm>
          <a:prstGeom prst="ellipse">
            <a:avLst/>
          </a:prstGeom>
          <a:noFill/>
          <a:ln w="25400" cap="flat">
            <a:solidFill>
              <a:srgbClr val="0033A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191919"/>
              </a:solidFill>
              <a:effectLst/>
              <a:uFillTx/>
              <a:latin typeface="+mj-lt"/>
              <a:ea typeface="+mj-ea"/>
              <a:cs typeface="+mj-cs"/>
              <a:sym typeface="Helvetica"/>
            </a:endParaRPr>
          </a:p>
        </p:txBody>
      </p:sp>
      <p:sp>
        <p:nvSpPr>
          <p:cNvPr id="13" name="Oval 12">
            <a:extLst>
              <a:ext uri="{FF2B5EF4-FFF2-40B4-BE49-F238E27FC236}">
                <a16:creationId xmlns:a16="http://schemas.microsoft.com/office/drawing/2014/main" xmlns="" id="{CE92EF2B-5CFC-46D3-BCC3-D37096EA0D77}"/>
              </a:ext>
            </a:extLst>
          </p:cNvPr>
          <p:cNvSpPr/>
          <p:nvPr/>
        </p:nvSpPr>
        <p:spPr>
          <a:xfrm>
            <a:off x="8412178" y="1843789"/>
            <a:ext cx="643812" cy="639533"/>
          </a:xfrm>
          <a:prstGeom prst="ellipse">
            <a:avLst/>
          </a:prstGeom>
          <a:noFill/>
          <a:ln w="25400" cap="flat">
            <a:solidFill>
              <a:srgbClr val="0033A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191919"/>
              </a:solidFill>
              <a:effectLst/>
              <a:uFillTx/>
              <a:latin typeface="+mj-lt"/>
              <a:ea typeface="+mj-ea"/>
              <a:cs typeface="+mj-cs"/>
              <a:sym typeface="Helvetica"/>
            </a:endParaRPr>
          </a:p>
        </p:txBody>
      </p:sp>
      <p:cxnSp>
        <p:nvCxnSpPr>
          <p:cNvPr id="15" name="Straight Connector 14">
            <a:extLst>
              <a:ext uri="{FF2B5EF4-FFF2-40B4-BE49-F238E27FC236}">
                <a16:creationId xmlns:a16="http://schemas.microsoft.com/office/drawing/2014/main" xmlns="" id="{93382B8F-4927-4B73-B827-8EC145EDEB19}"/>
              </a:ext>
            </a:extLst>
          </p:cNvPr>
          <p:cNvCxnSpPr/>
          <p:nvPr/>
        </p:nvCxnSpPr>
        <p:spPr>
          <a:xfrm>
            <a:off x="4655975" y="2566674"/>
            <a:ext cx="0" cy="2453195"/>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16" name="Rectangle: Rounded Corners 15">
            <a:extLst>
              <a:ext uri="{FF2B5EF4-FFF2-40B4-BE49-F238E27FC236}">
                <a16:creationId xmlns:a16="http://schemas.microsoft.com/office/drawing/2014/main" xmlns="" id="{30103515-0547-4E3C-A94F-42E3C6D1C612}"/>
              </a:ext>
            </a:extLst>
          </p:cNvPr>
          <p:cNvSpPr/>
          <p:nvPr/>
        </p:nvSpPr>
        <p:spPr>
          <a:xfrm>
            <a:off x="2836506" y="2483322"/>
            <a:ext cx="1614192" cy="2536547"/>
          </a:xfrm>
          <a:prstGeom prst="roundRect">
            <a:avLst/>
          </a:prstGeom>
          <a:noFill/>
          <a:ln w="25400" cap="flat">
            <a:solidFill>
              <a:srgbClr val="00B0F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191919"/>
              </a:solidFill>
              <a:effectLst/>
              <a:uFillTx/>
              <a:latin typeface="+mj-lt"/>
              <a:ea typeface="+mj-ea"/>
              <a:cs typeface="+mj-cs"/>
              <a:sym typeface="Helvetica"/>
            </a:endParaRPr>
          </a:p>
        </p:txBody>
      </p:sp>
      <p:sp>
        <p:nvSpPr>
          <p:cNvPr id="17" name="Arrow: Right 16">
            <a:extLst>
              <a:ext uri="{FF2B5EF4-FFF2-40B4-BE49-F238E27FC236}">
                <a16:creationId xmlns:a16="http://schemas.microsoft.com/office/drawing/2014/main" xmlns="" id="{C39BFF58-5303-495B-8319-8EDD1851986A}"/>
              </a:ext>
            </a:extLst>
          </p:cNvPr>
          <p:cNvSpPr/>
          <p:nvPr/>
        </p:nvSpPr>
        <p:spPr>
          <a:xfrm>
            <a:off x="4502020" y="3984171"/>
            <a:ext cx="141898" cy="485192"/>
          </a:xfrm>
          <a:prstGeom prst="rightArrow">
            <a:avLst/>
          </a:prstGeom>
          <a:solidFill>
            <a:srgbClr val="FFFFFF"/>
          </a:solidFill>
          <a:ln w="25400" cap="flat">
            <a:solidFill>
              <a:srgbClr val="0033A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191919"/>
              </a:solidFill>
              <a:effectLst/>
              <a:uFillTx/>
              <a:latin typeface="+mj-lt"/>
              <a:ea typeface="+mj-ea"/>
              <a:cs typeface="+mj-cs"/>
              <a:sym typeface="Helvetica"/>
            </a:endParaRPr>
          </a:p>
        </p:txBody>
      </p:sp>
      <p:sp>
        <p:nvSpPr>
          <p:cNvPr id="24" name="Arrow: Right 23">
            <a:extLst>
              <a:ext uri="{FF2B5EF4-FFF2-40B4-BE49-F238E27FC236}">
                <a16:creationId xmlns:a16="http://schemas.microsoft.com/office/drawing/2014/main" xmlns="" id="{EA749F9B-5DC6-49D7-9501-C545EA4489CD}"/>
              </a:ext>
            </a:extLst>
          </p:cNvPr>
          <p:cNvSpPr/>
          <p:nvPr/>
        </p:nvSpPr>
        <p:spPr>
          <a:xfrm>
            <a:off x="4502020" y="2682684"/>
            <a:ext cx="155622" cy="485192"/>
          </a:xfrm>
          <a:prstGeom prst="rightArrow">
            <a:avLst/>
          </a:prstGeom>
          <a:solidFill>
            <a:srgbClr val="FFFFFF"/>
          </a:solidFill>
          <a:ln w="25400" cap="flat">
            <a:solidFill>
              <a:srgbClr val="0033A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191919"/>
              </a:solidFill>
              <a:effectLst/>
              <a:uFillTx/>
              <a:latin typeface="+mj-lt"/>
              <a:ea typeface="+mj-ea"/>
              <a:cs typeface="+mj-cs"/>
              <a:sym typeface="Helvetica"/>
            </a:endParaRPr>
          </a:p>
        </p:txBody>
      </p:sp>
      <p:sp>
        <p:nvSpPr>
          <p:cNvPr id="26" name="Rectangle 25">
            <a:extLst>
              <a:ext uri="{FF2B5EF4-FFF2-40B4-BE49-F238E27FC236}">
                <a16:creationId xmlns:a16="http://schemas.microsoft.com/office/drawing/2014/main" xmlns="" id="{A43262B0-0221-4043-9D0D-BEFB1A7B404F}"/>
              </a:ext>
            </a:extLst>
          </p:cNvPr>
          <p:cNvSpPr/>
          <p:nvPr/>
        </p:nvSpPr>
        <p:spPr>
          <a:xfrm>
            <a:off x="5242561" y="6375090"/>
            <a:ext cx="6496858" cy="400110"/>
          </a:xfrm>
          <a:prstGeom prst="rect">
            <a:avLst/>
          </a:prstGeom>
        </p:spPr>
        <p:txBody>
          <a:bodyPr wrap="square">
            <a:spAutoFit/>
          </a:bodyPr>
          <a:lstStyle/>
          <a:p>
            <a:pPr algn="r"/>
            <a:r>
              <a:rPr lang="en-US" sz="1000">
                <a:solidFill>
                  <a:schemeClr val="tx1">
                    <a:lumMod val="75000"/>
                    <a:lumOff val="25000"/>
                  </a:schemeClr>
                </a:solidFill>
                <a:latin typeface="Arial"/>
                <a:sym typeface="Helvetica"/>
              </a:rPr>
              <a:t>This scenario provides additional protection between students with plexiglass Freestanding Separation Screens.  </a:t>
            </a:r>
          </a:p>
          <a:p>
            <a:pPr algn="r"/>
            <a:r>
              <a:rPr lang="en-US" sz="1000">
                <a:solidFill>
                  <a:schemeClr val="tx1">
                    <a:lumMod val="75000"/>
                    <a:lumOff val="25000"/>
                  </a:schemeClr>
                </a:solidFill>
              </a:rPr>
              <a:t>As a result, student count is reduced from 30 to 18 students.</a:t>
            </a:r>
          </a:p>
        </p:txBody>
      </p:sp>
      <p:sp>
        <p:nvSpPr>
          <p:cNvPr id="19" name="Arrow: Curved Right 18">
            <a:extLst>
              <a:ext uri="{FF2B5EF4-FFF2-40B4-BE49-F238E27FC236}">
                <a16:creationId xmlns:a16="http://schemas.microsoft.com/office/drawing/2014/main" xmlns="" id="{222D7864-004D-4482-8492-39901ABE6D15}"/>
              </a:ext>
            </a:extLst>
          </p:cNvPr>
          <p:cNvSpPr/>
          <p:nvPr/>
        </p:nvSpPr>
        <p:spPr>
          <a:xfrm rot="18415097">
            <a:off x="7416043" y="3609965"/>
            <a:ext cx="291043" cy="417635"/>
          </a:xfrm>
          <a:prstGeom prst="curvedRightArrow">
            <a:avLst/>
          </a:prstGeom>
          <a:solidFill>
            <a:srgbClr val="FFFFFF"/>
          </a:solidFill>
          <a:ln w="25400" cap="flat">
            <a:solidFill>
              <a:srgbClr val="0033A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191919"/>
              </a:solidFill>
              <a:effectLst/>
              <a:uFillTx/>
              <a:latin typeface="+mj-lt"/>
              <a:ea typeface="+mj-ea"/>
              <a:cs typeface="+mj-cs"/>
              <a:sym typeface="Helvetica"/>
            </a:endParaRPr>
          </a:p>
        </p:txBody>
      </p:sp>
      <p:pic>
        <p:nvPicPr>
          <p:cNvPr id="22" name="Picture 21">
            <a:extLst>
              <a:ext uri="{FF2B5EF4-FFF2-40B4-BE49-F238E27FC236}">
                <a16:creationId xmlns:a16="http://schemas.microsoft.com/office/drawing/2014/main" xmlns="" id="{BD676B91-A248-4EC5-B3F2-3B7B1D3509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0884" y="1665128"/>
            <a:ext cx="2914023" cy="3527742"/>
          </a:xfrm>
          <a:prstGeom prst="rect">
            <a:avLst/>
          </a:prstGeom>
        </p:spPr>
      </p:pic>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38845" y="1665128"/>
            <a:ext cx="2914024" cy="3527742"/>
          </a:xfrm>
          <a:prstGeom prst="rect">
            <a:avLst/>
          </a:prstGeom>
        </p:spPr>
      </p:pic>
    </p:spTree>
    <p:extLst>
      <p:ext uri="{BB962C8B-B14F-4D97-AF65-F5344CB8AC3E}">
        <p14:creationId xmlns:p14="http://schemas.microsoft.com/office/powerpoint/2010/main" val="18176675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C | Individual Tables w/ </a:t>
            </a:r>
            <a:r>
              <a:rPr lang="en-US" sz="2100">
                <a:latin typeface="Arial"/>
                <a:sym typeface="Helvetica"/>
              </a:rPr>
              <a:t>Freestanding Separation Screens</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rotWithShape="1">
          <a:blip r:embed="rId3">
            <a:extLst>
              <a:ext uri="{28A0092B-C50C-407E-A947-70E740481C1C}">
                <a14:useLocalDpi xmlns:a14="http://schemas.microsoft.com/office/drawing/2010/main" val="0"/>
              </a:ext>
            </a:extLst>
          </a:blip>
          <a:srcRect l="1849"/>
          <a:stretch/>
        </p:blipFill>
        <p:spPr>
          <a:xfrm>
            <a:off x="571500" y="1371600"/>
            <a:ext cx="10961446" cy="4953000"/>
          </a:xfrm>
          <a:prstGeom prst="rect">
            <a:avLst/>
          </a:prstGeom>
        </p:spPr>
      </p:pic>
      <p:sp>
        <p:nvSpPr>
          <p:cNvPr id="2" name="Rectangle 1">
            <a:extLst>
              <a:ext uri="{FF2B5EF4-FFF2-40B4-BE49-F238E27FC236}">
                <a16:creationId xmlns:a16="http://schemas.microsoft.com/office/drawing/2014/main" xmlns="" id="{F63D09E8-41A6-4DC6-B4C9-08EAA4A97654}"/>
              </a:ext>
            </a:extLst>
          </p:cNvPr>
          <p:cNvSpPr/>
          <p:nvPr/>
        </p:nvSpPr>
        <p:spPr>
          <a:xfrm>
            <a:off x="9719313" y="913714"/>
            <a:ext cx="2020105"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Presentation Mode</a:t>
            </a:r>
            <a:endParaRPr lang="en-US" sz="1600" b="1">
              <a:solidFill>
                <a:schemeClr val="accent6">
                  <a:lumMod val="90000"/>
                  <a:lumOff val="10000"/>
                </a:schemeClr>
              </a:solidFill>
            </a:endParaRPr>
          </a:p>
        </p:txBody>
      </p:sp>
      <p:sp>
        <p:nvSpPr>
          <p:cNvPr id="6" name="Rectangle 5">
            <a:extLst>
              <a:ext uri="{FF2B5EF4-FFF2-40B4-BE49-F238E27FC236}">
                <a16:creationId xmlns:a16="http://schemas.microsoft.com/office/drawing/2014/main" xmlns="" id="{B28895AC-E3B6-4D99-B899-29765A684B16}"/>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18 students = 54 SF per student</a:t>
            </a:r>
            <a:endParaRPr lang="en-US" sz="900">
              <a:solidFill>
                <a:schemeClr val="accent6">
                  <a:lumMod val="90000"/>
                  <a:lumOff val="10000"/>
                </a:schemeClr>
              </a:solidFill>
            </a:endParaRPr>
          </a:p>
        </p:txBody>
      </p:sp>
      <p:sp>
        <p:nvSpPr>
          <p:cNvPr id="14" name="Rectangle 13">
            <a:extLst>
              <a:ext uri="{FF2B5EF4-FFF2-40B4-BE49-F238E27FC236}">
                <a16:creationId xmlns:a16="http://schemas.microsoft.com/office/drawing/2014/main" xmlns="" id="{2295F3C3-C28C-4B38-B554-F88E0D03607D}"/>
              </a:ext>
            </a:extLst>
          </p:cNvPr>
          <p:cNvSpPr/>
          <p:nvPr/>
        </p:nvSpPr>
        <p:spPr>
          <a:xfrm>
            <a:off x="5242561" y="6375090"/>
            <a:ext cx="6496858" cy="400110"/>
          </a:xfrm>
          <a:prstGeom prst="rect">
            <a:avLst/>
          </a:prstGeom>
        </p:spPr>
        <p:txBody>
          <a:bodyPr wrap="square">
            <a:spAutoFit/>
          </a:bodyPr>
          <a:lstStyle/>
          <a:p>
            <a:pPr algn="r"/>
            <a:r>
              <a:rPr lang="en-US" sz="1000">
                <a:solidFill>
                  <a:schemeClr val="tx1">
                    <a:lumMod val="75000"/>
                    <a:lumOff val="25000"/>
                  </a:schemeClr>
                </a:solidFill>
                <a:latin typeface="Arial"/>
                <a:sym typeface="Helvetica"/>
              </a:rPr>
              <a:t>This scenario provides additional protection between students with plexiglass Freestanding Separation Screens.  </a:t>
            </a:r>
          </a:p>
          <a:p>
            <a:pPr algn="r"/>
            <a:r>
              <a:rPr lang="en-US" sz="1000">
                <a:solidFill>
                  <a:schemeClr val="tx1">
                    <a:lumMod val="75000"/>
                    <a:lumOff val="25000"/>
                  </a:schemeClr>
                </a:solidFill>
              </a:rPr>
              <a:t>As a result, student count is reduced from 30 to 18 students.</a:t>
            </a:r>
          </a:p>
        </p:txBody>
      </p:sp>
    </p:spTree>
    <p:extLst>
      <p:ext uri="{BB962C8B-B14F-4D97-AF65-F5344CB8AC3E}">
        <p14:creationId xmlns:p14="http://schemas.microsoft.com/office/powerpoint/2010/main" val="73639312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C | </a:t>
            </a:r>
            <a:r>
              <a:rPr lang="en-US" sz="2100">
                <a:latin typeface="Arial"/>
                <a:sym typeface="Helvetica"/>
              </a:rPr>
              <a:t>Individual Tables w/ Freestanding Separation Screens</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pic>
        <p:nvPicPr>
          <p:cNvPr id="6" name="Picture 5">
            <a:extLst>
              <a:ext uri="{FF2B5EF4-FFF2-40B4-BE49-F238E27FC236}">
                <a16:creationId xmlns:a16="http://schemas.microsoft.com/office/drawing/2014/main" xmlns="" id="{12CB362F-AAC4-43E7-B5A6-59EED4FF8663}"/>
              </a:ext>
            </a:extLst>
          </p:cNvPr>
          <p:cNvPicPr>
            <a:picLocks noChangeAspect="1"/>
          </p:cNvPicPr>
          <p:nvPr/>
        </p:nvPicPr>
        <p:blipFill rotWithShape="1">
          <a:blip r:embed="rId3">
            <a:extLst>
              <a:ext uri="{28A0092B-C50C-407E-A947-70E740481C1C}">
                <a14:useLocalDpi xmlns:a14="http://schemas.microsoft.com/office/drawing/2010/main" val="0"/>
              </a:ext>
            </a:extLst>
          </a:blip>
          <a:srcRect l="1747"/>
          <a:stretch/>
        </p:blipFill>
        <p:spPr>
          <a:xfrm>
            <a:off x="571500" y="1371600"/>
            <a:ext cx="10972800" cy="4952999"/>
          </a:xfrm>
          <a:prstGeom prst="rect">
            <a:avLst/>
          </a:prstGeom>
        </p:spPr>
      </p:pic>
      <p:sp>
        <p:nvSpPr>
          <p:cNvPr id="5" name="Rectangle 4">
            <a:extLst>
              <a:ext uri="{FF2B5EF4-FFF2-40B4-BE49-F238E27FC236}">
                <a16:creationId xmlns:a16="http://schemas.microsoft.com/office/drawing/2014/main" xmlns="" id="{95174508-2A8A-4653-9128-ACFA60C703EF}"/>
              </a:ext>
            </a:extLst>
          </p:cNvPr>
          <p:cNvSpPr/>
          <p:nvPr/>
        </p:nvSpPr>
        <p:spPr>
          <a:xfrm>
            <a:off x="9400316" y="913714"/>
            <a:ext cx="2339102"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Group Breakout Mode</a:t>
            </a:r>
            <a:endParaRPr lang="en-US" sz="1600" b="1">
              <a:solidFill>
                <a:schemeClr val="accent6">
                  <a:lumMod val="90000"/>
                  <a:lumOff val="10000"/>
                </a:schemeClr>
              </a:solidFill>
            </a:endParaRPr>
          </a:p>
        </p:txBody>
      </p:sp>
      <p:sp>
        <p:nvSpPr>
          <p:cNvPr id="7" name="Rectangle 6">
            <a:extLst>
              <a:ext uri="{FF2B5EF4-FFF2-40B4-BE49-F238E27FC236}">
                <a16:creationId xmlns:a16="http://schemas.microsoft.com/office/drawing/2014/main" xmlns="" id="{5AD07B2E-64A5-4B54-9AA5-916B44822F75}"/>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18 students = 54 SF per student</a:t>
            </a:r>
            <a:endParaRPr lang="en-US" sz="900">
              <a:solidFill>
                <a:schemeClr val="accent6">
                  <a:lumMod val="90000"/>
                  <a:lumOff val="10000"/>
                </a:schemeClr>
              </a:solidFill>
            </a:endParaRPr>
          </a:p>
        </p:txBody>
      </p:sp>
      <p:sp>
        <p:nvSpPr>
          <p:cNvPr id="18" name="Rectangle 17">
            <a:extLst>
              <a:ext uri="{FF2B5EF4-FFF2-40B4-BE49-F238E27FC236}">
                <a16:creationId xmlns:a16="http://schemas.microsoft.com/office/drawing/2014/main" xmlns="" id="{37B80AB4-BB0A-46AA-B4F3-686A81E634E6}"/>
              </a:ext>
            </a:extLst>
          </p:cNvPr>
          <p:cNvSpPr/>
          <p:nvPr/>
        </p:nvSpPr>
        <p:spPr>
          <a:xfrm>
            <a:off x="5242561" y="6375090"/>
            <a:ext cx="6496858" cy="400110"/>
          </a:xfrm>
          <a:prstGeom prst="rect">
            <a:avLst/>
          </a:prstGeom>
        </p:spPr>
        <p:txBody>
          <a:bodyPr wrap="square">
            <a:spAutoFit/>
          </a:bodyPr>
          <a:lstStyle/>
          <a:p>
            <a:pPr algn="r"/>
            <a:r>
              <a:rPr lang="en-US" sz="1000">
                <a:solidFill>
                  <a:schemeClr val="tx1">
                    <a:lumMod val="75000"/>
                    <a:lumOff val="25000"/>
                  </a:schemeClr>
                </a:solidFill>
                <a:latin typeface="Arial"/>
                <a:sym typeface="Helvetica"/>
              </a:rPr>
              <a:t>This scenario provides additional protection between students with plexiglass Freestanding Separation Screens.  </a:t>
            </a:r>
          </a:p>
          <a:p>
            <a:pPr algn="r"/>
            <a:r>
              <a:rPr lang="en-US" sz="1000">
                <a:solidFill>
                  <a:schemeClr val="tx1">
                    <a:lumMod val="75000"/>
                    <a:lumOff val="25000"/>
                  </a:schemeClr>
                </a:solidFill>
              </a:rPr>
              <a:t>As a result, student count is reduced from 30 to 18 students.</a:t>
            </a:r>
          </a:p>
        </p:txBody>
      </p:sp>
    </p:spTree>
    <p:extLst>
      <p:ext uri="{BB962C8B-B14F-4D97-AF65-F5344CB8AC3E}">
        <p14:creationId xmlns:p14="http://schemas.microsoft.com/office/powerpoint/2010/main" val="19939053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3085742"/>
            <a:ext cx="443484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In-Between Focus Spaces</a:t>
            </a:r>
          </a:p>
        </p:txBody>
      </p:sp>
    </p:spTree>
    <p:extLst>
      <p:ext uri="{BB962C8B-B14F-4D97-AF65-F5344CB8AC3E}">
        <p14:creationId xmlns:p14="http://schemas.microsoft.com/office/powerpoint/2010/main" val="10443453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Social Distancing Design Considerations</a:t>
            </a: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612493" rtl="0" eaLnBrk="1" fontAlgn="auto" latinLnBrk="0" hangingPunct="1">
              <a:lnSpc>
                <a:spcPct val="110000"/>
              </a:lnSpc>
              <a:spcBef>
                <a:spcPts val="0"/>
              </a:spcBef>
              <a:spcAft>
                <a:spcPts val="450"/>
              </a:spcAft>
              <a:buClrTx/>
              <a:buSzTx/>
              <a:buFont typeface="Arial" pitchFamily="34" charset="0"/>
              <a:buNone/>
              <a:tabLst/>
              <a:defRPr/>
            </a:pPr>
            <a:r>
              <a:rPr kumimoji="0" lang="en-US" sz="1400" b="1" i="0" u="none" strike="noStrike" kern="1200" cap="none" spc="0" normalizeH="0" baseline="0" noProof="0">
                <a:ln>
                  <a:noFill/>
                </a:ln>
                <a:solidFill>
                  <a:srgbClr val="6C6F70"/>
                </a:solidFill>
                <a:effectLst/>
                <a:uLnTx/>
                <a:uFillTx/>
                <a:latin typeface="Arial"/>
                <a:sym typeface="Helvetica"/>
              </a:rPr>
              <a:t>SOCIAL DISTANCING IN EDUCATION</a:t>
            </a:r>
          </a:p>
        </p:txBody>
      </p:sp>
      <p:sp>
        <p:nvSpPr>
          <p:cNvPr id="11" name="Rectangle 10">
            <a:extLst>
              <a:ext uri="{FF2B5EF4-FFF2-40B4-BE49-F238E27FC236}">
                <a16:creationId xmlns:a16="http://schemas.microsoft.com/office/drawing/2014/main" xmlns="" id="{3A8349C7-DB3C-4283-A646-B809A799E1BD}"/>
              </a:ext>
            </a:extLst>
          </p:cNvPr>
          <p:cNvSpPr/>
          <p:nvPr/>
        </p:nvSpPr>
        <p:spPr>
          <a:xfrm>
            <a:off x="9331386" y="913714"/>
            <a:ext cx="2408032"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Spatial Considerations</a:t>
            </a:r>
            <a:endParaRPr lang="en-US" sz="1600" b="1">
              <a:solidFill>
                <a:schemeClr val="accent6">
                  <a:lumMod val="90000"/>
                  <a:lumOff val="10000"/>
                </a:schemeClr>
              </a:solidFill>
            </a:endParaRPr>
          </a:p>
        </p:txBody>
      </p:sp>
      <p:sp>
        <p:nvSpPr>
          <p:cNvPr id="10" name="Rectangle 9">
            <a:extLst>
              <a:ext uri="{FF2B5EF4-FFF2-40B4-BE49-F238E27FC236}">
                <a16:creationId xmlns:a16="http://schemas.microsoft.com/office/drawing/2014/main" xmlns="" id="{FC4C2641-6EA8-428B-88BB-23469C205DF9}"/>
              </a:ext>
            </a:extLst>
          </p:cNvPr>
          <p:cNvSpPr/>
          <p:nvPr/>
        </p:nvSpPr>
        <p:spPr>
          <a:xfrm>
            <a:off x="5173976" y="1416962"/>
            <a:ext cx="6487071" cy="4955203"/>
          </a:xfrm>
          <a:prstGeom prst="rect">
            <a:avLst/>
          </a:prstGeom>
        </p:spPr>
        <p:txBody>
          <a:bodyPr wrap="square">
            <a:spAutoFit/>
          </a:bodyPr>
          <a:lstStyle/>
          <a:p>
            <a:r>
              <a:rPr lang="en-US">
                <a:solidFill>
                  <a:srgbClr val="0070C0"/>
                </a:solidFill>
                <a:latin typeface="Arial"/>
                <a:sym typeface="Helvetica"/>
              </a:rPr>
              <a:t>Spatial Considerations</a:t>
            </a:r>
          </a:p>
          <a:p>
            <a:endParaRPr lang="en-US" sz="1200">
              <a:solidFill>
                <a:srgbClr val="0070C0"/>
              </a:solidFill>
              <a:latin typeface="Arial"/>
              <a:sym typeface="Helvetica"/>
            </a:endParaRPr>
          </a:p>
          <a:p>
            <a:r>
              <a:rPr lang="en-US" sz="1300">
                <a:solidFill>
                  <a:srgbClr val="0070C0"/>
                </a:solidFill>
                <a:latin typeface="Arial"/>
                <a:sym typeface="Helvetica"/>
              </a:rPr>
              <a:t>Consider</a:t>
            </a:r>
            <a:r>
              <a:rPr lang="en-US" sz="1300">
                <a:latin typeface="Arial"/>
                <a:sym typeface="Helvetica"/>
              </a:rPr>
              <a:t> recommended mandates when designing classrooms which vary by state, city, region, and district and may change daily so solutions should be flexible and agile to morph as current guidelines are updated.</a:t>
            </a:r>
          </a:p>
          <a:p>
            <a:endParaRPr lang="en-US" sz="1300">
              <a:latin typeface="Arial"/>
              <a:sym typeface="Helvetica"/>
            </a:endParaRPr>
          </a:p>
          <a:p>
            <a:r>
              <a:rPr lang="en-US" sz="1300">
                <a:solidFill>
                  <a:srgbClr val="0070C0"/>
                </a:solidFill>
                <a:latin typeface="Arial"/>
                <a:sym typeface="Helvetica"/>
              </a:rPr>
              <a:t>Consider </a:t>
            </a:r>
            <a:r>
              <a:rPr lang="en-US" sz="1300">
                <a:latin typeface="Arial"/>
                <a:sym typeface="Helvetica"/>
              </a:rPr>
              <a:t>the impact of social distancing to manage infectious diseases in the classroom and the reality that class sizes will likely be reduced in the near term.</a:t>
            </a:r>
          </a:p>
          <a:p>
            <a:endParaRPr lang="en-US" sz="1300">
              <a:latin typeface="Arial"/>
              <a:sym typeface="Helvetica"/>
            </a:endParaRPr>
          </a:p>
          <a:p>
            <a:r>
              <a:rPr lang="en-US" sz="1300">
                <a:solidFill>
                  <a:srgbClr val="0070C0"/>
                </a:solidFill>
                <a:latin typeface="Arial"/>
                <a:sym typeface="Helvetica"/>
              </a:rPr>
              <a:t>Consider</a:t>
            </a:r>
            <a:r>
              <a:rPr lang="en-US" sz="1300">
                <a:latin typeface="Arial"/>
                <a:sym typeface="Helvetica"/>
              </a:rPr>
              <a:t> 6’ spacing between students initially to comply with CDC recommendations which may be reduced as the threat relaxes. </a:t>
            </a:r>
          </a:p>
          <a:p>
            <a:endParaRPr lang="en-US" sz="1300">
              <a:latin typeface="Arial"/>
              <a:sym typeface="Helvetica"/>
            </a:endParaRPr>
          </a:p>
          <a:p>
            <a:r>
              <a:rPr lang="en-US" sz="1300">
                <a:solidFill>
                  <a:srgbClr val="0070C0"/>
                </a:solidFill>
                <a:latin typeface="Arial"/>
                <a:sym typeface="Helvetica"/>
              </a:rPr>
              <a:t>Consider</a:t>
            </a:r>
            <a:r>
              <a:rPr lang="en-US" sz="1300">
                <a:latin typeface="Arial"/>
                <a:sym typeface="Helvetica"/>
              </a:rPr>
              <a:t> fewer transitions into different learning modes to minimize active interactions during this time of heightened sensitivity.</a:t>
            </a:r>
          </a:p>
          <a:p>
            <a:endParaRPr lang="en-US" sz="1300">
              <a:latin typeface="Arial"/>
              <a:sym typeface="Helvetica"/>
            </a:endParaRPr>
          </a:p>
          <a:p>
            <a:r>
              <a:rPr lang="en-US" sz="1300">
                <a:solidFill>
                  <a:srgbClr val="0070C0"/>
                </a:solidFill>
                <a:latin typeface="Arial"/>
                <a:sym typeface="Helvetica"/>
              </a:rPr>
              <a:t>Consider</a:t>
            </a:r>
            <a:r>
              <a:rPr lang="en-US" sz="1300">
                <a:latin typeface="Arial"/>
                <a:sym typeface="Helvetica"/>
              </a:rPr>
              <a:t> ways to enable visual connections between learners, instructor and content to enhance student engagement. </a:t>
            </a:r>
          </a:p>
          <a:p>
            <a:endParaRPr lang="en-US" sz="1300">
              <a:latin typeface="Arial"/>
              <a:sym typeface="Helvetica"/>
            </a:endParaRPr>
          </a:p>
          <a:p>
            <a:r>
              <a:rPr lang="en-US" sz="1300">
                <a:solidFill>
                  <a:srgbClr val="0070C0"/>
                </a:solidFill>
                <a:latin typeface="Arial"/>
                <a:sym typeface="Helvetica"/>
              </a:rPr>
              <a:t>Consider </a:t>
            </a:r>
            <a:r>
              <a:rPr lang="en-US" sz="1300">
                <a:latin typeface="Arial"/>
                <a:sym typeface="Helvetica"/>
              </a:rPr>
              <a:t>removing the instructor desk/podium or turn it away from students to reduce the threat of transmissions.</a:t>
            </a:r>
          </a:p>
          <a:p>
            <a:endParaRPr lang="en-US" sz="1300">
              <a:latin typeface="Arial"/>
              <a:sym typeface="Helvetica"/>
            </a:endParaRPr>
          </a:p>
          <a:p>
            <a:r>
              <a:rPr lang="en-US" sz="1300">
                <a:solidFill>
                  <a:srgbClr val="0070C0"/>
                </a:solidFill>
                <a:latin typeface="Arial"/>
                <a:sym typeface="Helvetica"/>
              </a:rPr>
              <a:t>Consider</a:t>
            </a:r>
            <a:r>
              <a:rPr lang="en-US" sz="1300">
                <a:latin typeface="Arial"/>
                <a:sym typeface="Helvetica"/>
              </a:rPr>
              <a:t> wider pathways and unidirectional flow in and out of the building, classroom, corridors, breakout in-between spaces to give more distance between students as they travel through the school.</a:t>
            </a:r>
          </a:p>
        </p:txBody>
      </p:sp>
      <p:sp>
        <p:nvSpPr>
          <p:cNvPr id="2" name="Rectangle 1">
            <a:extLst>
              <a:ext uri="{FF2B5EF4-FFF2-40B4-BE49-F238E27FC236}">
                <a16:creationId xmlns:a16="http://schemas.microsoft.com/office/drawing/2014/main" xmlns="" id="{E1250C7D-017C-4E01-A0FD-7BCB9CE4BD49}"/>
              </a:ext>
            </a:extLst>
          </p:cNvPr>
          <p:cNvSpPr/>
          <p:nvPr/>
        </p:nvSpPr>
        <p:spPr>
          <a:xfrm>
            <a:off x="530953" y="2909679"/>
            <a:ext cx="4001718" cy="1661993"/>
          </a:xfrm>
          <a:prstGeom prst="rect">
            <a:avLst/>
          </a:prstGeom>
        </p:spPr>
        <p:txBody>
          <a:bodyPr wrap="square">
            <a:spAutoFit/>
          </a:bodyPr>
          <a:lstStyle/>
          <a:p>
            <a:pPr lvl="0">
              <a:defRPr/>
            </a:pPr>
            <a:r>
              <a:rPr lang="en-US" i="1">
                <a:solidFill>
                  <a:srgbClr val="0070C0"/>
                </a:solidFill>
              </a:rPr>
              <a:t>Social distancing</a:t>
            </a:r>
            <a:r>
              <a:rPr lang="en-US" sz="1400" i="1"/>
              <a:t>, or physical distancing, is a set of non-pharmaceutical interventions or measures taken to prevent the spread of a contagious disease by maintaining a physical distance between people and reducing the number of times people come into close contact with each other. </a:t>
            </a:r>
            <a:r>
              <a:rPr lang="en-US" sz="1100" i="1">
                <a:hlinkClick r:id="rId3"/>
              </a:rPr>
              <a:t>Wikipedia</a:t>
            </a:r>
            <a:endParaRPr lang="en-US" sz="1100" i="1"/>
          </a:p>
        </p:txBody>
      </p:sp>
    </p:spTree>
    <p:extLst>
      <p:ext uri="{BB962C8B-B14F-4D97-AF65-F5344CB8AC3E}">
        <p14:creationId xmlns:p14="http://schemas.microsoft.com/office/powerpoint/2010/main" val="295810263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In-Between Spaces | </a:t>
            </a:r>
            <a:r>
              <a:rPr lang="en-US" sz="2100">
                <a:latin typeface="Arial"/>
                <a:sym typeface="Helvetica"/>
              </a:rPr>
              <a:t>Brody Desk &amp; Lounge </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5" name="Rectangle 4">
            <a:extLst>
              <a:ext uri="{FF2B5EF4-FFF2-40B4-BE49-F238E27FC236}">
                <a16:creationId xmlns:a16="http://schemas.microsoft.com/office/drawing/2014/main" xmlns="" id="{95174508-2A8A-4653-9128-ACFA60C703EF}"/>
              </a:ext>
            </a:extLst>
          </p:cNvPr>
          <p:cNvSpPr/>
          <p:nvPr/>
        </p:nvSpPr>
        <p:spPr>
          <a:xfrm>
            <a:off x="8678964" y="913714"/>
            <a:ext cx="3060454"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Individual Micro-Environment</a:t>
            </a:r>
            <a:endParaRPr lang="en-US" sz="1600" b="1">
              <a:solidFill>
                <a:schemeClr val="accent6">
                  <a:lumMod val="90000"/>
                  <a:lumOff val="10000"/>
                </a:schemeClr>
              </a:solidFill>
            </a:endParaRPr>
          </a:p>
        </p:txBody>
      </p:sp>
      <p:sp>
        <p:nvSpPr>
          <p:cNvPr id="18" name="Rectangle 17">
            <a:extLst>
              <a:ext uri="{FF2B5EF4-FFF2-40B4-BE49-F238E27FC236}">
                <a16:creationId xmlns:a16="http://schemas.microsoft.com/office/drawing/2014/main" xmlns="" id="{37B80AB4-BB0A-46AA-B4F3-686A81E634E6}"/>
              </a:ext>
            </a:extLst>
          </p:cNvPr>
          <p:cNvSpPr/>
          <p:nvPr/>
        </p:nvSpPr>
        <p:spPr>
          <a:xfrm>
            <a:off x="4070555" y="6375090"/>
            <a:ext cx="7668864" cy="246221"/>
          </a:xfrm>
          <a:prstGeom prst="rect">
            <a:avLst/>
          </a:prstGeom>
        </p:spPr>
        <p:txBody>
          <a:bodyPr wrap="square">
            <a:spAutoFit/>
          </a:bodyPr>
          <a:lstStyle/>
          <a:p>
            <a:pPr algn="r"/>
            <a:r>
              <a:rPr lang="en-US" sz="1000" dirty="0">
                <a:solidFill>
                  <a:schemeClr val="tx1">
                    <a:lumMod val="75000"/>
                    <a:lumOff val="25000"/>
                  </a:schemeClr>
                </a:solidFill>
                <a:latin typeface="Arial"/>
                <a:sym typeface="Helvetica"/>
              </a:rPr>
              <a:t>Separate Brody in a student commons setting, them replace them adjacent when social distancing restrictions relax.</a:t>
            </a:r>
            <a:endParaRPr lang="en-US" sz="1000" dirty="0">
              <a:solidFill>
                <a:schemeClr val="tx1">
                  <a:lumMod val="75000"/>
                  <a:lumOff val="25000"/>
                </a:schemeClr>
              </a:solidFill>
            </a:endParaRPr>
          </a:p>
        </p:txBody>
      </p:sp>
      <p:pic>
        <p:nvPicPr>
          <p:cNvPr id="11" name="Picture 10">
            <a:extLst>
              <a:ext uri="{FF2B5EF4-FFF2-40B4-BE49-F238E27FC236}">
                <a16:creationId xmlns:a16="http://schemas.microsoft.com/office/drawing/2014/main" xmlns="" id="{CDD0DDF8-17A3-4A13-BE87-B35D854ABF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00" t="10683" r="1960" b="20716"/>
          <a:stretch/>
        </p:blipFill>
        <p:spPr>
          <a:xfrm>
            <a:off x="571500" y="1371600"/>
            <a:ext cx="6704371" cy="2364552"/>
          </a:xfrm>
          <a:prstGeom prst="rect">
            <a:avLst/>
          </a:prstGeom>
        </p:spPr>
      </p:pic>
      <p:pic>
        <p:nvPicPr>
          <p:cNvPr id="14" name="Picture 13">
            <a:extLst>
              <a:ext uri="{FF2B5EF4-FFF2-40B4-BE49-F238E27FC236}">
                <a16:creationId xmlns:a16="http://schemas.microsoft.com/office/drawing/2014/main" xmlns="" id="{EE542E28-1D2A-431F-B5DC-701FE9FB4D2F}"/>
              </a:ext>
            </a:extLst>
          </p:cNvPr>
          <p:cNvPicPr>
            <a:picLocks noChangeAspect="1"/>
          </p:cNvPicPr>
          <p:nvPr/>
        </p:nvPicPr>
        <p:blipFill rotWithShape="1">
          <a:blip r:embed="rId4">
            <a:extLst>
              <a:ext uri="{28A0092B-C50C-407E-A947-70E740481C1C}">
                <a14:useLocalDpi xmlns:a14="http://schemas.microsoft.com/office/drawing/2010/main" val="0"/>
              </a:ext>
            </a:extLst>
          </a:blip>
          <a:srcRect l="11348" t="12808" r="5770" b="22180"/>
          <a:stretch/>
        </p:blipFill>
        <p:spPr>
          <a:xfrm>
            <a:off x="571499" y="3965529"/>
            <a:ext cx="6704371" cy="2366477"/>
          </a:xfrm>
          <a:prstGeom prst="rect">
            <a:avLst/>
          </a:prstGeom>
        </p:spPr>
      </p:pic>
      <p:sp>
        <p:nvSpPr>
          <p:cNvPr id="10" name="Rectangle 9">
            <a:extLst>
              <a:ext uri="{FF2B5EF4-FFF2-40B4-BE49-F238E27FC236}">
                <a16:creationId xmlns:a16="http://schemas.microsoft.com/office/drawing/2014/main" xmlns="" id="{5D2B3B73-3BFA-4621-97F6-617C4F0C8E9B}"/>
              </a:ext>
            </a:extLst>
          </p:cNvPr>
          <p:cNvSpPr/>
          <p:nvPr/>
        </p:nvSpPr>
        <p:spPr>
          <a:xfrm>
            <a:off x="7662041" y="2297743"/>
            <a:ext cx="2805625" cy="338554"/>
          </a:xfrm>
          <a:prstGeom prst="rect">
            <a:avLst/>
          </a:prstGeom>
        </p:spPr>
        <p:txBody>
          <a:bodyPr wrap="square">
            <a:spAutoFit/>
          </a:bodyPr>
          <a:lstStyle/>
          <a:p>
            <a:r>
              <a:rPr lang="en-US" sz="1600" dirty="0">
                <a:solidFill>
                  <a:schemeClr val="tx1">
                    <a:lumMod val="75000"/>
                    <a:lumOff val="25000"/>
                  </a:schemeClr>
                </a:solidFill>
                <a:latin typeface="Arial"/>
                <a:sym typeface="Helvetica"/>
              </a:rPr>
              <a:t>Without Social Distancing</a:t>
            </a:r>
            <a:r>
              <a:rPr lang="en-US" sz="1000" dirty="0">
                <a:solidFill>
                  <a:schemeClr val="tx1">
                    <a:lumMod val="75000"/>
                    <a:lumOff val="25000"/>
                  </a:schemeClr>
                </a:solidFill>
                <a:latin typeface="Arial"/>
                <a:sym typeface="Helvetica"/>
              </a:rPr>
              <a:t>.</a:t>
            </a:r>
            <a:endParaRPr lang="en-US" sz="1000" dirty="0">
              <a:solidFill>
                <a:schemeClr val="tx1">
                  <a:lumMod val="75000"/>
                  <a:lumOff val="25000"/>
                </a:schemeClr>
              </a:solidFill>
            </a:endParaRPr>
          </a:p>
        </p:txBody>
      </p:sp>
      <p:sp>
        <p:nvSpPr>
          <p:cNvPr id="15" name="Rectangle 14">
            <a:extLst>
              <a:ext uri="{FF2B5EF4-FFF2-40B4-BE49-F238E27FC236}">
                <a16:creationId xmlns:a16="http://schemas.microsoft.com/office/drawing/2014/main" xmlns="" id="{012EBEF4-131B-4570-AD7A-7730501CFA2D}"/>
              </a:ext>
            </a:extLst>
          </p:cNvPr>
          <p:cNvSpPr/>
          <p:nvPr/>
        </p:nvSpPr>
        <p:spPr>
          <a:xfrm>
            <a:off x="7662041" y="5111554"/>
            <a:ext cx="2805625" cy="338554"/>
          </a:xfrm>
          <a:prstGeom prst="rect">
            <a:avLst/>
          </a:prstGeom>
        </p:spPr>
        <p:txBody>
          <a:bodyPr wrap="square">
            <a:spAutoFit/>
          </a:bodyPr>
          <a:lstStyle/>
          <a:p>
            <a:r>
              <a:rPr lang="en-US" sz="1600" dirty="0">
                <a:solidFill>
                  <a:schemeClr val="tx1">
                    <a:lumMod val="75000"/>
                    <a:lumOff val="25000"/>
                  </a:schemeClr>
                </a:solidFill>
                <a:latin typeface="Arial"/>
                <a:sym typeface="Helvetica"/>
              </a:rPr>
              <a:t>With Social Distancing</a:t>
            </a:r>
            <a:r>
              <a:rPr lang="en-US" sz="1000" dirty="0">
                <a:solidFill>
                  <a:schemeClr val="tx1">
                    <a:lumMod val="75000"/>
                    <a:lumOff val="25000"/>
                  </a:schemeClr>
                </a:solidFill>
                <a:latin typeface="Arial"/>
                <a:sym typeface="Helvetica"/>
              </a:rPr>
              <a:t>.</a:t>
            </a:r>
            <a:endParaRPr lang="en-US" sz="1000" dirty="0">
              <a:solidFill>
                <a:schemeClr val="tx1">
                  <a:lumMod val="75000"/>
                  <a:lumOff val="25000"/>
                </a:schemeClr>
              </a:solidFill>
            </a:endParaRPr>
          </a:p>
        </p:txBody>
      </p:sp>
    </p:spTree>
    <p:extLst>
      <p:ext uri="{BB962C8B-B14F-4D97-AF65-F5344CB8AC3E}">
        <p14:creationId xmlns:p14="http://schemas.microsoft.com/office/powerpoint/2010/main" val="3034854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In-Between Spaces | </a:t>
            </a:r>
            <a:r>
              <a:rPr lang="en-US" sz="2100">
                <a:latin typeface="Arial"/>
                <a:sym typeface="Helvetica"/>
              </a:rPr>
              <a:t>Brody Desk &amp; Lounge </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5" name="Rectangle 4">
            <a:extLst>
              <a:ext uri="{FF2B5EF4-FFF2-40B4-BE49-F238E27FC236}">
                <a16:creationId xmlns:a16="http://schemas.microsoft.com/office/drawing/2014/main" xmlns="" id="{95174508-2A8A-4653-9128-ACFA60C703EF}"/>
              </a:ext>
            </a:extLst>
          </p:cNvPr>
          <p:cNvSpPr/>
          <p:nvPr/>
        </p:nvSpPr>
        <p:spPr>
          <a:xfrm>
            <a:off x="9728931" y="913714"/>
            <a:ext cx="2010487"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Individual Settings</a:t>
            </a:r>
            <a:endParaRPr lang="en-US" sz="1600" b="1">
              <a:solidFill>
                <a:schemeClr val="accent6">
                  <a:lumMod val="90000"/>
                  <a:lumOff val="10000"/>
                </a:schemeClr>
              </a:solidFill>
            </a:endParaRPr>
          </a:p>
        </p:txBody>
      </p:sp>
      <p:sp>
        <p:nvSpPr>
          <p:cNvPr id="18" name="Rectangle 17">
            <a:extLst>
              <a:ext uri="{FF2B5EF4-FFF2-40B4-BE49-F238E27FC236}">
                <a16:creationId xmlns:a16="http://schemas.microsoft.com/office/drawing/2014/main" xmlns="" id="{37B80AB4-BB0A-46AA-B4F3-686A81E634E6}"/>
              </a:ext>
            </a:extLst>
          </p:cNvPr>
          <p:cNvSpPr/>
          <p:nvPr/>
        </p:nvSpPr>
        <p:spPr>
          <a:xfrm>
            <a:off x="4070555" y="6375090"/>
            <a:ext cx="7668864"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Provide a variety of individual settings where students can study, focus and rejuvenate alone at a safe distance from others.</a:t>
            </a:r>
            <a:endParaRPr lang="en-US" sz="1000">
              <a:solidFill>
                <a:schemeClr val="tx1">
                  <a:lumMod val="75000"/>
                  <a:lumOff val="25000"/>
                </a:schemeClr>
              </a:solidFill>
            </a:endParaRPr>
          </a:p>
        </p:txBody>
      </p:sp>
      <p:pic>
        <p:nvPicPr>
          <p:cNvPr id="6" name="Picture 5" descr="A room filled with furniture and a large window&#10;&#10;Description generated with very high confidence">
            <a:extLst>
              <a:ext uri="{FF2B5EF4-FFF2-40B4-BE49-F238E27FC236}">
                <a16:creationId xmlns:a16="http://schemas.microsoft.com/office/drawing/2014/main" xmlns="" id="{E1A3E527-EEFC-458C-9C0A-405EE1FCFA72}"/>
              </a:ext>
            </a:extLst>
          </p:cNvPr>
          <p:cNvPicPr>
            <a:picLocks noChangeAspect="1"/>
          </p:cNvPicPr>
          <p:nvPr/>
        </p:nvPicPr>
        <p:blipFill rotWithShape="1">
          <a:blip r:embed="rId3"/>
          <a:srcRect l="31" t="9145" r="23" b="10526"/>
          <a:stretch/>
        </p:blipFill>
        <p:spPr>
          <a:xfrm>
            <a:off x="571500" y="1371600"/>
            <a:ext cx="10972800" cy="4962220"/>
          </a:xfrm>
          <a:prstGeom prst="rect">
            <a:avLst/>
          </a:prstGeom>
        </p:spPr>
      </p:pic>
    </p:spTree>
    <p:extLst>
      <p:ext uri="{BB962C8B-B14F-4D97-AF65-F5344CB8AC3E}">
        <p14:creationId xmlns:p14="http://schemas.microsoft.com/office/powerpoint/2010/main" val="12656636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878580" y="3257371"/>
            <a:ext cx="443484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3200" b="1" i="0" u="none" strike="noStrike" kern="1200" cap="none" spc="0" normalizeH="0" baseline="0" noProof="0">
                <a:ln>
                  <a:noFill/>
                </a:ln>
                <a:solidFill>
                  <a:schemeClr val="tx1">
                    <a:lumMod val="50000"/>
                    <a:lumOff val="50000"/>
                  </a:schemeClr>
                </a:solidFill>
                <a:effectLst/>
                <a:uLnTx/>
                <a:uFillTx/>
                <a:latin typeface="Arial"/>
                <a:sym typeface="Helvetica"/>
              </a:rPr>
              <a:t>Love How You Learn</a:t>
            </a:r>
          </a:p>
        </p:txBody>
      </p:sp>
    </p:spTree>
    <p:extLst>
      <p:ext uri="{BB962C8B-B14F-4D97-AF65-F5344CB8AC3E}">
        <p14:creationId xmlns:p14="http://schemas.microsoft.com/office/powerpoint/2010/main" val="223186407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3085742"/>
            <a:ext cx="443484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Appendix</a:t>
            </a:r>
          </a:p>
        </p:txBody>
      </p:sp>
    </p:spTree>
    <p:extLst>
      <p:ext uri="{BB962C8B-B14F-4D97-AF65-F5344CB8AC3E}">
        <p14:creationId xmlns:p14="http://schemas.microsoft.com/office/powerpoint/2010/main" val="33469661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D | </a:t>
            </a:r>
            <a:r>
              <a:rPr lang="en-US" sz="2100">
                <a:latin typeface="Arial"/>
                <a:sym typeface="Helvetica"/>
              </a:rPr>
              <a:t>Large Lecture Hall</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5" name="Rectangle 4">
            <a:extLst>
              <a:ext uri="{FF2B5EF4-FFF2-40B4-BE49-F238E27FC236}">
                <a16:creationId xmlns:a16="http://schemas.microsoft.com/office/drawing/2014/main" xmlns="" id="{95174508-2A8A-4653-9128-ACFA60C703EF}"/>
              </a:ext>
            </a:extLst>
          </p:cNvPr>
          <p:cNvSpPr/>
          <p:nvPr/>
        </p:nvSpPr>
        <p:spPr>
          <a:xfrm>
            <a:off x="9719313" y="913714"/>
            <a:ext cx="2020105"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Presentation Mode</a:t>
            </a:r>
            <a:endParaRPr lang="en-US" sz="1600" b="1">
              <a:solidFill>
                <a:schemeClr val="accent6">
                  <a:lumMod val="90000"/>
                  <a:lumOff val="10000"/>
                </a:schemeClr>
              </a:solidFill>
            </a:endParaRPr>
          </a:p>
        </p:txBody>
      </p:sp>
      <p:sp>
        <p:nvSpPr>
          <p:cNvPr id="7" name="Rectangle 6">
            <a:extLst>
              <a:ext uri="{FF2B5EF4-FFF2-40B4-BE49-F238E27FC236}">
                <a16:creationId xmlns:a16="http://schemas.microsoft.com/office/drawing/2014/main" xmlns="" id="{5AD07B2E-64A5-4B54-9AA5-916B44822F75}"/>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64’8” x 62’6” = 976 SF</a:t>
            </a:r>
          </a:p>
          <a:p>
            <a:r>
              <a:rPr lang="en-US" sz="900">
                <a:solidFill>
                  <a:schemeClr val="accent6">
                    <a:lumMod val="90000"/>
                    <a:lumOff val="10000"/>
                  </a:schemeClr>
                </a:solidFill>
                <a:latin typeface="Arial"/>
                <a:sym typeface="Helvetica"/>
              </a:rPr>
              <a:t>64 students = 63 SF per student</a:t>
            </a:r>
            <a:endParaRPr lang="en-US" sz="900">
              <a:solidFill>
                <a:schemeClr val="accent6">
                  <a:lumMod val="90000"/>
                  <a:lumOff val="10000"/>
                </a:schemeClr>
              </a:solidFill>
            </a:endParaRPr>
          </a:p>
        </p:txBody>
      </p:sp>
      <p:sp>
        <p:nvSpPr>
          <p:cNvPr id="18" name="Rectangle 17">
            <a:extLst>
              <a:ext uri="{FF2B5EF4-FFF2-40B4-BE49-F238E27FC236}">
                <a16:creationId xmlns:a16="http://schemas.microsoft.com/office/drawing/2014/main" xmlns="" id="{37B80AB4-BB0A-46AA-B4F3-686A81E634E6}"/>
              </a:ext>
            </a:extLst>
          </p:cNvPr>
          <p:cNvSpPr/>
          <p:nvPr/>
        </p:nvSpPr>
        <p:spPr>
          <a:xfrm>
            <a:off x="5242561" y="6375090"/>
            <a:ext cx="6496858" cy="246221"/>
          </a:xfrm>
          <a:prstGeom prst="rect">
            <a:avLst/>
          </a:prstGeom>
        </p:spPr>
        <p:txBody>
          <a:bodyPr wrap="square">
            <a:spAutoFit/>
          </a:bodyPr>
          <a:lstStyle/>
          <a:p>
            <a:pPr algn="r"/>
            <a:r>
              <a:rPr lang="en-US" sz="1000" dirty="0">
                <a:solidFill>
                  <a:schemeClr val="tx1">
                    <a:lumMod val="75000"/>
                    <a:lumOff val="25000"/>
                  </a:schemeClr>
                </a:solidFill>
                <a:latin typeface="Arial"/>
                <a:sym typeface="Helvetica"/>
              </a:rPr>
              <a:t>Density in a lecture hall is significantly reduced, but will allow for chairs to be added as the threat lessens.</a:t>
            </a:r>
            <a:endParaRPr lang="en-US" sz="1000" dirty="0">
              <a:solidFill>
                <a:schemeClr val="tx1">
                  <a:lumMod val="75000"/>
                  <a:lumOff val="25000"/>
                </a:schemeClr>
              </a:solidFill>
            </a:endParaRPr>
          </a:p>
        </p:txBody>
      </p:sp>
      <p:pic>
        <p:nvPicPr>
          <p:cNvPr id="1026" name="Picture 4">
            <a:extLst>
              <a:ext uri="{FF2B5EF4-FFF2-40B4-BE49-F238E27FC236}">
                <a16:creationId xmlns:a16="http://schemas.microsoft.com/office/drawing/2014/main" xmlns="" id="{5363440C-C646-4D6D-9ED6-E04557D90B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71499" y="1375331"/>
            <a:ext cx="8789465" cy="494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63992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Social Distancing Design Considerations</a:t>
            </a: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612493" rtl="0" eaLnBrk="1" fontAlgn="auto" latinLnBrk="0" hangingPunct="1">
              <a:lnSpc>
                <a:spcPct val="110000"/>
              </a:lnSpc>
              <a:spcBef>
                <a:spcPts val="0"/>
              </a:spcBef>
              <a:spcAft>
                <a:spcPts val="450"/>
              </a:spcAft>
              <a:buClrTx/>
              <a:buSzTx/>
              <a:buFont typeface="Arial" pitchFamily="34" charset="0"/>
              <a:buNone/>
              <a:tabLst/>
              <a:defRPr/>
            </a:pPr>
            <a:r>
              <a:rPr kumimoji="0" lang="en-US" sz="1400" b="1" i="0" u="none" strike="noStrike" kern="1200" cap="none" spc="0" normalizeH="0" baseline="0" noProof="0">
                <a:ln>
                  <a:noFill/>
                </a:ln>
                <a:solidFill>
                  <a:srgbClr val="6C6F70"/>
                </a:solidFill>
                <a:effectLst/>
                <a:uLnTx/>
                <a:uFillTx/>
                <a:latin typeface="Arial"/>
                <a:sym typeface="Helvetica"/>
              </a:rPr>
              <a:t>SOCIAL DISTANCING IN EDUCATION</a:t>
            </a:r>
          </a:p>
        </p:txBody>
      </p:sp>
      <p:sp>
        <p:nvSpPr>
          <p:cNvPr id="11" name="Rectangle 10">
            <a:extLst>
              <a:ext uri="{FF2B5EF4-FFF2-40B4-BE49-F238E27FC236}">
                <a16:creationId xmlns:a16="http://schemas.microsoft.com/office/drawing/2014/main" xmlns="" id="{3A8349C7-DB3C-4283-A646-B809A799E1BD}"/>
              </a:ext>
            </a:extLst>
          </p:cNvPr>
          <p:cNvSpPr/>
          <p:nvPr/>
        </p:nvSpPr>
        <p:spPr>
          <a:xfrm>
            <a:off x="9603897" y="913714"/>
            <a:ext cx="2135521"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Guideline Examples</a:t>
            </a:r>
            <a:endParaRPr lang="en-US" sz="1600" b="1">
              <a:solidFill>
                <a:schemeClr val="accent6">
                  <a:lumMod val="90000"/>
                  <a:lumOff val="10000"/>
                </a:schemeClr>
              </a:solidFill>
            </a:endParaRPr>
          </a:p>
        </p:txBody>
      </p:sp>
      <p:pic>
        <p:nvPicPr>
          <p:cNvPr id="3" name="Picture 2">
            <a:extLst>
              <a:ext uri="{FF2B5EF4-FFF2-40B4-BE49-F238E27FC236}">
                <a16:creationId xmlns:a16="http://schemas.microsoft.com/office/drawing/2014/main" xmlns="" id="{815A88F0-E191-47BF-9054-04C3B316F639}"/>
              </a:ext>
            </a:extLst>
          </p:cNvPr>
          <p:cNvPicPr>
            <a:picLocks noChangeAspect="1"/>
          </p:cNvPicPr>
          <p:nvPr/>
        </p:nvPicPr>
        <p:blipFill>
          <a:blip r:embed="rId3"/>
          <a:stretch>
            <a:fillRect/>
          </a:stretch>
        </p:blipFill>
        <p:spPr>
          <a:xfrm>
            <a:off x="6896895" y="1562100"/>
            <a:ext cx="3570268" cy="4599940"/>
          </a:xfrm>
          <a:prstGeom prst="rect">
            <a:avLst/>
          </a:prstGeom>
        </p:spPr>
      </p:pic>
      <p:pic>
        <p:nvPicPr>
          <p:cNvPr id="20" name="Picture 19">
            <a:extLst>
              <a:ext uri="{FF2B5EF4-FFF2-40B4-BE49-F238E27FC236}">
                <a16:creationId xmlns:a16="http://schemas.microsoft.com/office/drawing/2014/main" xmlns="" id="{764D6138-17AE-48D3-8238-D86D7F0D3079}"/>
              </a:ext>
            </a:extLst>
          </p:cNvPr>
          <p:cNvPicPr>
            <a:picLocks noChangeAspect="1"/>
          </p:cNvPicPr>
          <p:nvPr/>
        </p:nvPicPr>
        <p:blipFill>
          <a:blip r:embed="rId4"/>
          <a:stretch>
            <a:fillRect/>
          </a:stretch>
        </p:blipFill>
        <p:spPr>
          <a:xfrm>
            <a:off x="559180" y="2979174"/>
            <a:ext cx="5713801" cy="3345426"/>
          </a:xfrm>
          <a:prstGeom prst="rect">
            <a:avLst/>
          </a:prstGeom>
        </p:spPr>
      </p:pic>
      <p:sp>
        <p:nvSpPr>
          <p:cNvPr id="25" name="Rectangle 24">
            <a:extLst>
              <a:ext uri="{FF2B5EF4-FFF2-40B4-BE49-F238E27FC236}">
                <a16:creationId xmlns:a16="http://schemas.microsoft.com/office/drawing/2014/main" xmlns="" id="{6EB294DE-4802-46E0-B911-2D6C49955AF5}"/>
              </a:ext>
            </a:extLst>
          </p:cNvPr>
          <p:cNvSpPr/>
          <p:nvPr/>
        </p:nvSpPr>
        <p:spPr>
          <a:xfrm>
            <a:off x="5201783" y="6375090"/>
            <a:ext cx="6537635"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Images may have copyright restrictions.</a:t>
            </a:r>
            <a:endParaRPr lang="en-US" sz="1000">
              <a:solidFill>
                <a:schemeClr val="tx1">
                  <a:lumMod val="75000"/>
                  <a:lumOff val="25000"/>
                </a:schemeClr>
              </a:solidFill>
            </a:endParaRPr>
          </a:p>
        </p:txBody>
      </p:sp>
    </p:spTree>
    <p:extLst>
      <p:ext uri="{BB962C8B-B14F-4D97-AF65-F5344CB8AC3E}">
        <p14:creationId xmlns:p14="http://schemas.microsoft.com/office/powerpoint/2010/main" val="406727814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Social Distancing Guidelines</a:t>
            </a: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612493" rtl="0" eaLnBrk="1" fontAlgn="auto" latinLnBrk="0" hangingPunct="1">
              <a:lnSpc>
                <a:spcPct val="110000"/>
              </a:lnSpc>
              <a:spcBef>
                <a:spcPts val="0"/>
              </a:spcBef>
              <a:spcAft>
                <a:spcPts val="450"/>
              </a:spcAft>
              <a:buClrTx/>
              <a:buSzTx/>
              <a:buFont typeface="Arial" pitchFamily="34" charset="0"/>
              <a:buNone/>
              <a:tabLst/>
              <a:defRPr/>
            </a:pPr>
            <a:r>
              <a:rPr kumimoji="0" lang="en-US" sz="1400" b="1" i="0" u="none" strike="noStrike" kern="1200" cap="none" spc="0" normalizeH="0" baseline="0" noProof="0">
                <a:ln>
                  <a:noFill/>
                </a:ln>
                <a:solidFill>
                  <a:srgbClr val="6C6F70"/>
                </a:solidFill>
                <a:effectLst/>
                <a:uLnTx/>
                <a:uFillTx/>
                <a:latin typeface="Arial"/>
                <a:sym typeface="Helvetica"/>
              </a:rPr>
              <a:t>SOCIAL DISTANCING IN EDUCATION</a:t>
            </a:r>
          </a:p>
        </p:txBody>
      </p:sp>
      <p:sp>
        <p:nvSpPr>
          <p:cNvPr id="11" name="Rectangle 10">
            <a:extLst>
              <a:ext uri="{FF2B5EF4-FFF2-40B4-BE49-F238E27FC236}">
                <a16:creationId xmlns:a16="http://schemas.microsoft.com/office/drawing/2014/main" xmlns="" id="{3A8349C7-DB3C-4283-A646-B809A799E1BD}"/>
              </a:ext>
            </a:extLst>
          </p:cNvPr>
          <p:cNvSpPr/>
          <p:nvPr/>
        </p:nvSpPr>
        <p:spPr>
          <a:xfrm>
            <a:off x="9902056" y="913714"/>
            <a:ext cx="1837362"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Poster Examples</a:t>
            </a:r>
            <a:endParaRPr lang="en-US" sz="1600" b="1">
              <a:solidFill>
                <a:schemeClr val="accent6">
                  <a:lumMod val="90000"/>
                  <a:lumOff val="10000"/>
                </a:schemeClr>
              </a:solidFill>
            </a:endParaRPr>
          </a:p>
        </p:txBody>
      </p:sp>
      <p:pic>
        <p:nvPicPr>
          <p:cNvPr id="2" name="Picture 1">
            <a:extLst>
              <a:ext uri="{FF2B5EF4-FFF2-40B4-BE49-F238E27FC236}">
                <a16:creationId xmlns:a16="http://schemas.microsoft.com/office/drawing/2014/main" xmlns="" id="{C32C8DC2-DFFF-4B6A-98E4-2D1B9E8FBE03}"/>
              </a:ext>
            </a:extLst>
          </p:cNvPr>
          <p:cNvPicPr>
            <a:picLocks noChangeAspect="1"/>
          </p:cNvPicPr>
          <p:nvPr/>
        </p:nvPicPr>
        <p:blipFill>
          <a:blip r:embed="rId3"/>
          <a:stretch>
            <a:fillRect/>
          </a:stretch>
        </p:blipFill>
        <p:spPr>
          <a:xfrm>
            <a:off x="571500" y="1371600"/>
            <a:ext cx="3687598" cy="5201920"/>
          </a:xfrm>
          <a:prstGeom prst="rect">
            <a:avLst/>
          </a:prstGeom>
        </p:spPr>
      </p:pic>
      <p:pic>
        <p:nvPicPr>
          <p:cNvPr id="3" name="Picture 2">
            <a:extLst>
              <a:ext uri="{FF2B5EF4-FFF2-40B4-BE49-F238E27FC236}">
                <a16:creationId xmlns:a16="http://schemas.microsoft.com/office/drawing/2014/main" xmlns="" id="{FF8FF72A-E434-402D-944F-3E6E5B8611AA}"/>
              </a:ext>
            </a:extLst>
          </p:cNvPr>
          <p:cNvPicPr>
            <a:picLocks noChangeAspect="1"/>
          </p:cNvPicPr>
          <p:nvPr/>
        </p:nvPicPr>
        <p:blipFill>
          <a:blip r:embed="rId4"/>
          <a:stretch>
            <a:fillRect/>
          </a:stretch>
        </p:blipFill>
        <p:spPr>
          <a:xfrm>
            <a:off x="4762500" y="2429510"/>
            <a:ext cx="6858000" cy="3086100"/>
          </a:xfrm>
          <a:prstGeom prst="rect">
            <a:avLst/>
          </a:prstGeom>
        </p:spPr>
      </p:pic>
      <p:sp>
        <p:nvSpPr>
          <p:cNvPr id="10" name="Rectangle 9">
            <a:extLst>
              <a:ext uri="{FF2B5EF4-FFF2-40B4-BE49-F238E27FC236}">
                <a16:creationId xmlns:a16="http://schemas.microsoft.com/office/drawing/2014/main" xmlns="" id="{78AFC73E-AE32-44C8-BEA3-A6959CAF26D9}"/>
              </a:ext>
            </a:extLst>
          </p:cNvPr>
          <p:cNvSpPr/>
          <p:nvPr/>
        </p:nvSpPr>
        <p:spPr>
          <a:xfrm>
            <a:off x="5201783" y="6375090"/>
            <a:ext cx="6537635"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Images may have copyright restrictions.</a:t>
            </a:r>
            <a:endParaRPr lang="en-US" sz="1000">
              <a:solidFill>
                <a:schemeClr val="tx1">
                  <a:lumMod val="75000"/>
                  <a:lumOff val="25000"/>
                </a:schemeClr>
              </a:solidFill>
            </a:endParaRPr>
          </a:p>
        </p:txBody>
      </p:sp>
    </p:spTree>
    <p:extLst>
      <p:ext uri="{BB962C8B-B14F-4D97-AF65-F5344CB8AC3E}">
        <p14:creationId xmlns:p14="http://schemas.microsoft.com/office/powerpoint/2010/main" val="13389682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BD676B91-A248-4EC5-B3F2-3B7B1D3509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748" y="1665129"/>
            <a:ext cx="2909477" cy="3527740"/>
          </a:xfrm>
          <a:prstGeom prst="rect">
            <a:avLst/>
          </a:prstGeom>
        </p:spPr>
      </p:pic>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defTabSz="612493">
              <a:spcAft>
                <a:spcPts val="450"/>
              </a:spcAft>
              <a:defRPr/>
            </a:pPr>
            <a:r>
              <a:rPr lang="en-US" sz="1400">
                <a:latin typeface="Arial"/>
                <a:sym typeface="Helvetica"/>
              </a:rPr>
              <a:t>SOCIAL DISTANCING IN EDUCATION</a:t>
            </a:r>
          </a:p>
        </p:txBody>
      </p:sp>
      <p:sp>
        <p:nvSpPr>
          <p:cNvPr id="21" name="Text Placeholder 4">
            <a:extLst>
              <a:ext uri="{FF2B5EF4-FFF2-40B4-BE49-F238E27FC236}">
                <a16:creationId xmlns:a16="http://schemas.microsoft.com/office/drawing/2014/main" xmlns="" id="{A467FB61-1CE4-4203-BE93-8125C8A18AD6}"/>
              </a:ext>
            </a:extLst>
          </p:cNvPr>
          <p:cNvSpPr txBox="1">
            <a:spLocks/>
          </p:cNvSpPr>
          <p:nvPr/>
        </p:nvSpPr>
        <p:spPr>
          <a:xfrm>
            <a:off x="4980195" y="5272770"/>
            <a:ext cx="2175029" cy="1051830"/>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lang="en-US" sz="1200">
                <a:latin typeface="Arial"/>
                <a:sym typeface="Helvetica"/>
              </a:rPr>
              <a:t>SAME CLASSROOM WITH 6’ SOCIAL DISTANCING</a:t>
            </a:r>
          </a:p>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lang="en-US" sz="1200">
                <a:latin typeface="Arial"/>
                <a:sym typeface="Helvetica"/>
              </a:rPr>
              <a:t>19 students</a:t>
            </a:r>
            <a:endParaRPr kumimoji="0" lang="en-US" sz="1200" b="1" i="0" u="none" strike="noStrike" kern="1200" cap="none" spc="0" normalizeH="0" baseline="0" noProof="0">
              <a:ln>
                <a:noFill/>
              </a:ln>
              <a:solidFill>
                <a:srgbClr val="6C6F70"/>
              </a:solidFill>
              <a:effectLst/>
              <a:uLnTx/>
              <a:uFillTx/>
              <a:latin typeface="Arial"/>
              <a:sym typeface="Helvetica"/>
            </a:endParaRPr>
          </a:p>
        </p:txBody>
      </p:sp>
      <p:sp>
        <p:nvSpPr>
          <p:cNvPr id="23" name="Text Placeholder 4">
            <a:extLst>
              <a:ext uri="{FF2B5EF4-FFF2-40B4-BE49-F238E27FC236}">
                <a16:creationId xmlns:a16="http://schemas.microsoft.com/office/drawing/2014/main" xmlns="" id="{EE7F3475-127D-4BDE-BA20-31F50B2B4284}"/>
              </a:ext>
            </a:extLst>
          </p:cNvPr>
          <p:cNvSpPr txBox="1">
            <a:spLocks/>
          </p:cNvSpPr>
          <p:nvPr/>
        </p:nvSpPr>
        <p:spPr>
          <a:xfrm>
            <a:off x="1172145" y="5272770"/>
            <a:ext cx="1900684" cy="1051830"/>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kumimoji="0" lang="en-US" sz="1200" b="1" i="0" u="none" strike="noStrike" kern="1200" cap="none" spc="0" normalizeH="0" baseline="0" noProof="0">
                <a:ln>
                  <a:noFill/>
                </a:ln>
                <a:solidFill>
                  <a:srgbClr val="6C6F70"/>
                </a:solidFill>
                <a:effectLst/>
                <a:uLnTx/>
                <a:uFillTx/>
                <a:latin typeface="Arial"/>
                <a:sym typeface="Helvetica"/>
              </a:rPr>
              <a:t>TYPICAL CLASSROOM BEFORE SOCIAL DISTANCING</a:t>
            </a:r>
          </a:p>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lang="en-US" sz="1200">
                <a:latin typeface="Arial"/>
                <a:sym typeface="Helvetica"/>
              </a:rPr>
              <a:t>36 students</a:t>
            </a:r>
            <a:endParaRPr kumimoji="0" lang="en-US" sz="1200" b="1" i="0" u="none" strike="noStrike" kern="1200" cap="none" spc="0" normalizeH="0" baseline="0" noProof="0">
              <a:ln>
                <a:noFill/>
              </a:ln>
              <a:solidFill>
                <a:srgbClr val="6C6F70"/>
              </a:solidFill>
              <a:effectLst/>
              <a:uLnTx/>
              <a:uFillTx/>
              <a:latin typeface="Arial"/>
              <a:sym typeface="Helvetica"/>
            </a:endParaRPr>
          </a:p>
        </p:txBody>
      </p:sp>
      <p:sp>
        <p:nvSpPr>
          <p:cNvPr id="10" name="Rectangle 9">
            <a:extLst>
              <a:ext uri="{FF2B5EF4-FFF2-40B4-BE49-F238E27FC236}">
                <a16:creationId xmlns:a16="http://schemas.microsoft.com/office/drawing/2014/main" xmlns="" id="{40E4DD39-BEF9-48F5-90B5-77D9EE646E52}"/>
              </a:ext>
            </a:extLst>
          </p:cNvPr>
          <p:cNvSpPr/>
          <p:nvPr/>
        </p:nvSpPr>
        <p:spPr>
          <a:xfrm>
            <a:off x="500478" y="6436325"/>
            <a:ext cx="1386918" cy="2308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p:txBody>
      </p:sp>
      <p:sp>
        <p:nvSpPr>
          <p:cNvPr id="11" name="Rectangle 10">
            <a:extLst>
              <a:ext uri="{FF2B5EF4-FFF2-40B4-BE49-F238E27FC236}">
                <a16:creationId xmlns:a16="http://schemas.microsoft.com/office/drawing/2014/main" xmlns="" id="{9C04ED55-EAB8-4704-ADA4-7183DC8BBFD3}"/>
              </a:ext>
            </a:extLst>
          </p:cNvPr>
          <p:cNvSpPr/>
          <p:nvPr/>
        </p:nvSpPr>
        <p:spPr>
          <a:xfrm>
            <a:off x="10486062" y="913714"/>
            <a:ext cx="1253356"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Plan Views</a:t>
            </a:r>
            <a:endParaRPr lang="en-US" sz="1600" b="1">
              <a:solidFill>
                <a:schemeClr val="accent6">
                  <a:lumMod val="90000"/>
                  <a:lumOff val="10000"/>
                </a:schemeClr>
              </a:solidFill>
            </a:endParaRPr>
          </a:p>
        </p:txBody>
      </p:sp>
      <p:sp>
        <p:nvSpPr>
          <p:cNvPr id="12" name="Rectangle 11">
            <a:extLst>
              <a:ext uri="{FF2B5EF4-FFF2-40B4-BE49-F238E27FC236}">
                <a16:creationId xmlns:a16="http://schemas.microsoft.com/office/drawing/2014/main" xmlns="" id="{BCBD310D-D816-48CA-9C6D-6A9FD0A4476C}"/>
              </a:ext>
            </a:extLst>
          </p:cNvPr>
          <p:cNvSpPr/>
          <p:nvPr/>
        </p:nvSpPr>
        <p:spPr>
          <a:xfrm>
            <a:off x="3909527" y="6375090"/>
            <a:ext cx="7829892" cy="400110"/>
          </a:xfrm>
          <a:prstGeom prst="rect">
            <a:avLst/>
          </a:prstGeom>
        </p:spPr>
        <p:txBody>
          <a:bodyPr wrap="square">
            <a:spAutoFit/>
          </a:bodyPr>
          <a:lstStyle/>
          <a:p>
            <a:pPr algn="r"/>
            <a:r>
              <a:rPr lang="en-US" sz="1000">
                <a:solidFill>
                  <a:schemeClr val="tx1">
                    <a:lumMod val="75000"/>
                    <a:lumOff val="25000"/>
                  </a:schemeClr>
                </a:solidFill>
                <a:latin typeface="Arial"/>
                <a:sym typeface="Helvetica"/>
              </a:rPr>
              <a:t>Remove chairs at existing classroom tables to allow for social distancing of 6’ between students.  Add chairs as restrictions relax to achieve a more relaxed spacing of 3’ between people (as shown on right), then bring all 36 chairs back when conditions fully recover</a:t>
            </a:r>
            <a:r>
              <a:rPr lang="en-US" sz="1000">
                <a:solidFill>
                  <a:schemeClr val="tx1">
                    <a:lumMod val="75000"/>
                    <a:lumOff val="25000"/>
                  </a:schemeClr>
                </a:solidFill>
              </a:rPr>
              <a:t>.</a:t>
            </a:r>
          </a:p>
        </p:txBody>
      </p:sp>
      <p:sp>
        <p:nvSpPr>
          <p:cNvPr id="17" name="Title 2">
            <a:extLst>
              <a:ext uri="{FF2B5EF4-FFF2-40B4-BE49-F238E27FC236}">
                <a16:creationId xmlns:a16="http://schemas.microsoft.com/office/drawing/2014/main" xmlns="" id="{1CDFE5B0-FA35-48CF-9552-54D2755B3446}"/>
              </a:ext>
            </a:extLst>
          </p:cNvPr>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A </a:t>
            </a:r>
            <a:r>
              <a:rPr lang="en-US" sz="2100">
                <a:latin typeface="Arial"/>
                <a:sym typeface="Helvetica"/>
              </a:rPr>
              <a:t>| Before &amp; During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pic>
        <p:nvPicPr>
          <p:cNvPr id="13" name="Picture 12">
            <a:extLst>
              <a:ext uri="{FF2B5EF4-FFF2-40B4-BE49-F238E27FC236}">
                <a16:creationId xmlns:a16="http://schemas.microsoft.com/office/drawing/2014/main" xmlns="" id="{CE839439-1F69-413D-A594-C32B99D5FBC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83957" y="1665129"/>
            <a:ext cx="2909477" cy="3527740"/>
          </a:xfrm>
          <a:prstGeom prst="rect">
            <a:avLst/>
          </a:prstGeom>
        </p:spPr>
      </p:pic>
      <p:sp>
        <p:nvSpPr>
          <p:cNvPr id="14" name="Text Placeholder 4">
            <a:extLst>
              <a:ext uri="{FF2B5EF4-FFF2-40B4-BE49-F238E27FC236}">
                <a16:creationId xmlns:a16="http://schemas.microsoft.com/office/drawing/2014/main" xmlns="" id="{97FBCA78-3416-47EA-A3D4-D40A9AFD5598}"/>
              </a:ext>
            </a:extLst>
          </p:cNvPr>
          <p:cNvSpPr txBox="1">
            <a:spLocks/>
          </p:cNvSpPr>
          <p:nvPr/>
        </p:nvSpPr>
        <p:spPr>
          <a:xfrm>
            <a:off x="8822413" y="5272770"/>
            <a:ext cx="2175029" cy="1051830"/>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lang="en-US" sz="1200">
                <a:latin typeface="Arial"/>
                <a:sym typeface="Helvetica"/>
              </a:rPr>
              <a:t>SAME CLASSROOM WITH 3’ SOCIAL DISTANCING</a:t>
            </a:r>
          </a:p>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kumimoji="0" lang="en-US" sz="1200" b="1" i="0" u="none" strike="noStrike" kern="1200" cap="none" spc="0" normalizeH="0" baseline="0" noProof="0">
                <a:ln>
                  <a:noFill/>
                </a:ln>
                <a:solidFill>
                  <a:srgbClr val="6C6F70"/>
                </a:solidFill>
                <a:effectLst/>
                <a:uLnTx/>
                <a:uFillTx/>
                <a:latin typeface="Arial"/>
                <a:sym typeface="Helvetica"/>
              </a:rPr>
              <a:t>29 students</a:t>
            </a:r>
          </a:p>
        </p:txBody>
      </p:sp>
      <p:pic>
        <p:nvPicPr>
          <p:cNvPr id="15" name="Picture 14">
            <a:extLst>
              <a:ext uri="{FF2B5EF4-FFF2-40B4-BE49-F238E27FC236}">
                <a16:creationId xmlns:a16="http://schemas.microsoft.com/office/drawing/2014/main" xmlns="" id="{40B4F5B9-DC4B-4CC9-8D35-FA35904FAA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26175" y="1665129"/>
            <a:ext cx="2909477" cy="3527740"/>
          </a:xfrm>
          <a:prstGeom prst="rect">
            <a:avLst/>
          </a:prstGeom>
        </p:spPr>
      </p:pic>
    </p:spTree>
    <p:extLst>
      <p:ext uri="{BB962C8B-B14F-4D97-AF65-F5344CB8AC3E}">
        <p14:creationId xmlns:p14="http://schemas.microsoft.com/office/powerpoint/2010/main" val="9025459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BD676B91-A248-4EC5-B3F2-3B7B1D3509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3157" y="1665129"/>
            <a:ext cx="2909477" cy="3527740"/>
          </a:xfrm>
          <a:prstGeom prst="rect">
            <a:avLst/>
          </a:prstGeom>
        </p:spPr>
      </p:pic>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defTabSz="612493">
              <a:spcAft>
                <a:spcPts val="450"/>
              </a:spcAft>
              <a:defRPr/>
            </a:pPr>
            <a:r>
              <a:rPr lang="en-US" sz="1400">
                <a:latin typeface="Arial"/>
                <a:sym typeface="Helvetica"/>
              </a:rPr>
              <a:t>SOCIAL DISTANCING IN EDUCATION</a:t>
            </a:r>
          </a:p>
        </p:txBody>
      </p:sp>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1118" y="1665129"/>
            <a:ext cx="2909477" cy="3527740"/>
          </a:xfrm>
          <a:prstGeom prst="rect">
            <a:avLst/>
          </a:prstGeom>
        </p:spPr>
      </p:pic>
      <p:sp>
        <p:nvSpPr>
          <p:cNvPr id="21" name="Text Placeholder 4">
            <a:extLst>
              <a:ext uri="{FF2B5EF4-FFF2-40B4-BE49-F238E27FC236}">
                <a16:creationId xmlns:a16="http://schemas.microsoft.com/office/drawing/2014/main" xmlns="" id="{A467FB61-1CE4-4203-BE93-8125C8A18AD6}"/>
              </a:ext>
            </a:extLst>
          </p:cNvPr>
          <p:cNvSpPr txBox="1">
            <a:spLocks/>
          </p:cNvSpPr>
          <p:nvPr/>
        </p:nvSpPr>
        <p:spPr>
          <a:xfrm>
            <a:off x="6995604" y="5272770"/>
            <a:ext cx="2175029" cy="417635"/>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lang="en-US" sz="1200">
                <a:latin typeface="Arial"/>
                <a:sym typeface="Helvetica"/>
              </a:rPr>
              <a:t>GROUP BREAKOUT MODE</a:t>
            </a:r>
            <a:endParaRPr kumimoji="0" lang="en-US" sz="1200" b="1" i="0" u="none" strike="noStrike" kern="1200" cap="none" spc="0" normalizeH="0" baseline="0" noProof="0">
              <a:ln>
                <a:noFill/>
              </a:ln>
              <a:solidFill>
                <a:srgbClr val="6C6F70"/>
              </a:solidFill>
              <a:effectLst/>
              <a:uLnTx/>
              <a:uFillTx/>
              <a:latin typeface="Arial"/>
              <a:sym typeface="Helvetica"/>
            </a:endParaRPr>
          </a:p>
        </p:txBody>
      </p:sp>
      <p:sp>
        <p:nvSpPr>
          <p:cNvPr id="23" name="Text Placeholder 4">
            <a:extLst>
              <a:ext uri="{FF2B5EF4-FFF2-40B4-BE49-F238E27FC236}">
                <a16:creationId xmlns:a16="http://schemas.microsoft.com/office/drawing/2014/main" xmlns="" id="{EE7F3475-127D-4BDE-BA20-31F50B2B4284}"/>
              </a:ext>
            </a:extLst>
          </p:cNvPr>
          <p:cNvSpPr txBox="1">
            <a:spLocks/>
          </p:cNvSpPr>
          <p:nvPr/>
        </p:nvSpPr>
        <p:spPr>
          <a:xfrm>
            <a:off x="3187554" y="5272770"/>
            <a:ext cx="1900684" cy="417635"/>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12493" rtl="0" eaLnBrk="1" fontAlgn="auto" latinLnBrk="0" hangingPunct="1">
              <a:lnSpc>
                <a:spcPct val="110000"/>
              </a:lnSpc>
              <a:spcBef>
                <a:spcPts val="0"/>
              </a:spcBef>
              <a:spcAft>
                <a:spcPts val="450"/>
              </a:spcAft>
              <a:buClrTx/>
              <a:buSzTx/>
              <a:buFont typeface="Arial" pitchFamily="34" charset="0"/>
              <a:buNone/>
              <a:tabLst/>
              <a:defRPr/>
            </a:pPr>
            <a:r>
              <a:rPr lang="en-US" sz="1200">
                <a:latin typeface="Arial"/>
                <a:sym typeface="Helvetica"/>
              </a:rPr>
              <a:t>PRESENTATION MODE</a:t>
            </a:r>
            <a:endParaRPr kumimoji="0" lang="en-US" sz="1200" b="1" i="0" u="none" strike="noStrike" kern="1200" cap="none" spc="0" normalizeH="0" baseline="0" noProof="0">
              <a:ln>
                <a:noFill/>
              </a:ln>
              <a:solidFill>
                <a:srgbClr val="6C6F70"/>
              </a:solidFill>
              <a:effectLst/>
              <a:uLnTx/>
              <a:uFillTx/>
              <a:latin typeface="Arial"/>
              <a:sym typeface="Helvetica"/>
            </a:endParaRPr>
          </a:p>
        </p:txBody>
      </p:sp>
      <p:sp>
        <p:nvSpPr>
          <p:cNvPr id="10" name="Rectangle 9">
            <a:extLst>
              <a:ext uri="{FF2B5EF4-FFF2-40B4-BE49-F238E27FC236}">
                <a16:creationId xmlns:a16="http://schemas.microsoft.com/office/drawing/2014/main" xmlns="" id="{40E4DD39-BEF9-48F5-90B5-77D9EE646E52}"/>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36 students = 27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9C04ED55-EAB8-4704-ADA4-7183DC8BBFD3}"/>
              </a:ext>
            </a:extLst>
          </p:cNvPr>
          <p:cNvSpPr/>
          <p:nvPr/>
        </p:nvSpPr>
        <p:spPr>
          <a:xfrm>
            <a:off x="10486062" y="913714"/>
            <a:ext cx="1253356"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Plan Views</a:t>
            </a:r>
            <a:endParaRPr lang="en-US" sz="1600" b="1">
              <a:solidFill>
                <a:schemeClr val="accent6">
                  <a:lumMod val="90000"/>
                  <a:lumOff val="10000"/>
                </a:schemeClr>
              </a:solidFill>
            </a:endParaRPr>
          </a:p>
        </p:txBody>
      </p:sp>
      <p:sp>
        <p:nvSpPr>
          <p:cNvPr id="17" name="Title 2">
            <a:extLst>
              <a:ext uri="{FF2B5EF4-FFF2-40B4-BE49-F238E27FC236}">
                <a16:creationId xmlns:a16="http://schemas.microsoft.com/office/drawing/2014/main" xmlns="" id="{1CDFE5B0-FA35-48CF-9552-54D2755B3446}"/>
              </a:ext>
            </a:extLst>
          </p:cNvPr>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A </a:t>
            </a:r>
            <a:r>
              <a:rPr lang="en-US" sz="2100">
                <a:latin typeface="Arial"/>
                <a:sym typeface="Helvetica"/>
              </a:rPr>
              <a:t>| Before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14" name="Rectangle 13">
            <a:extLst>
              <a:ext uri="{FF2B5EF4-FFF2-40B4-BE49-F238E27FC236}">
                <a16:creationId xmlns:a16="http://schemas.microsoft.com/office/drawing/2014/main" xmlns="" id="{EEC2ED23-6904-4B0C-ABB5-15EA52809C33}"/>
              </a:ext>
            </a:extLst>
          </p:cNvPr>
          <p:cNvSpPr/>
          <p:nvPr/>
        </p:nvSpPr>
        <p:spPr>
          <a:xfrm>
            <a:off x="5088239" y="6375090"/>
            <a:ext cx="6651180"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Typical active learning classroom layout. </a:t>
            </a:r>
            <a:endParaRPr lang="en-US" sz="1000">
              <a:solidFill>
                <a:schemeClr val="tx1">
                  <a:lumMod val="75000"/>
                  <a:lumOff val="25000"/>
                </a:schemeClr>
              </a:solidFill>
            </a:endParaRPr>
          </a:p>
        </p:txBody>
      </p:sp>
    </p:spTree>
    <p:extLst>
      <p:ext uri="{BB962C8B-B14F-4D97-AF65-F5344CB8AC3E}">
        <p14:creationId xmlns:p14="http://schemas.microsoft.com/office/powerpoint/2010/main" val="10200378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1371600"/>
            <a:ext cx="10960593" cy="4952999"/>
          </a:xfrm>
          <a:prstGeom prst="rect">
            <a:avLst/>
          </a:prstGeom>
        </p:spPr>
      </p:pic>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a:t>
            </a:r>
            <a:r>
              <a:rPr lang="en-US" sz="2100">
                <a:latin typeface="Arial"/>
                <a:sym typeface="Helvetica"/>
              </a:rPr>
              <a:t>A</a:t>
            </a:r>
            <a:r>
              <a:rPr kumimoji="0" lang="en-US" sz="2100" b="1" i="0" u="none" strike="noStrike" kern="1200" cap="none" spc="0" normalizeH="0" baseline="0" noProof="0">
                <a:ln>
                  <a:noFill/>
                </a:ln>
                <a:solidFill>
                  <a:srgbClr val="008ED6"/>
                </a:solidFill>
                <a:effectLst/>
                <a:uLnTx/>
                <a:uFillTx/>
                <a:latin typeface="Arial"/>
                <a:sym typeface="Helvetica"/>
              </a:rPr>
              <a:t> </a:t>
            </a:r>
            <a:r>
              <a:rPr lang="en-US" sz="2100">
                <a:latin typeface="Arial"/>
                <a:sym typeface="Helvetica"/>
              </a:rPr>
              <a:t>| Before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ED6E66A1-C46C-436A-9F4D-886E34E1222B}"/>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36 students = 27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34747212-9995-4A66-BB23-5B3369BB47C7}"/>
              </a:ext>
            </a:extLst>
          </p:cNvPr>
          <p:cNvSpPr/>
          <p:nvPr/>
        </p:nvSpPr>
        <p:spPr>
          <a:xfrm>
            <a:off x="9719313" y="913714"/>
            <a:ext cx="2020105"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Presentation Mode</a:t>
            </a:r>
            <a:endParaRPr lang="en-US" sz="1600" b="1">
              <a:solidFill>
                <a:schemeClr val="accent6">
                  <a:lumMod val="90000"/>
                  <a:lumOff val="10000"/>
                </a:schemeClr>
              </a:solidFill>
            </a:endParaRPr>
          </a:p>
        </p:txBody>
      </p:sp>
      <p:sp>
        <p:nvSpPr>
          <p:cNvPr id="18" name="Rectangle 17">
            <a:extLst>
              <a:ext uri="{FF2B5EF4-FFF2-40B4-BE49-F238E27FC236}">
                <a16:creationId xmlns:a16="http://schemas.microsoft.com/office/drawing/2014/main" xmlns="" id="{45939C56-8EC6-49A2-B601-CDDFCA0C648F}"/>
              </a:ext>
            </a:extLst>
          </p:cNvPr>
          <p:cNvSpPr/>
          <p:nvPr/>
        </p:nvSpPr>
        <p:spPr>
          <a:xfrm>
            <a:off x="5088239" y="6375090"/>
            <a:ext cx="6651180"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Typical active learning classroom layout. </a:t>
            </a:r>
            <a:endParaRPr lang="en-US" sz="1000">
              <a:solidFill>
                <a:schemeClr val="tx1">
                  <a:lumMod val="75000"/>
                  <a:lumOff val="25000"/>
                </a:schemeClr>
              </a:solidFill>
            </a:endParaRPr>
          </a:p>
        </p:txBody>
      </p:sp>
    </p:spTree>
    <p:extLst>
      <p:ext uri="{BB962C8B-B14F-4D97-AF65-F5344CB8AC3E}">
        <p14:creationId xmlns:p14="http://schemas.microsoft.com/office/powerpoint/2010/main" val="5728856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A </a:t>
            </a:r>
            <a:r>
              <a:rPr lang="en-US" sz="2100">
                <a:latin typeface="Arial"/>
                <a:sym typeface="Helvetica"/>
              </a:rPr>
              <a:t>| Option A with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ED6E66A1-C46C-436A-9F4D-886E34E1222B}"/>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36 students = 27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34747212-9995-4A66-BB23-5B3369BB47C7}"/>
              </a:ext>
            </a:extLst>
          </p:cNvPr>
          <p:cNvSpPr/>
          <p:nvPr/>
        </p:nvSpPr>
        <p:spPr>
          <a:xfrm>
            <a:off x="9719313" y="913714"/>
            <a:ext cx="2020105"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Presentation Mode</a:t>
            </a:r>
            <a:endParaRPr lang="en-US" sz="1600" b="1">
              <a:solidFill>
                <a:schemeClr val="accent6">
                  <a:lumMod val="90000"/>
                  <a:lumOff val="10000"/>
                </a:schemeClr>
              </a:solidFill>
            </a:endParaRPr>
          </a:p>
        </p:txBody>
      </p:sp>
      <p:sp>
        <p:nvSpPr>
          <p:cNvPr id="14" name="Rectangle 13">
            <a:extLst>
              <a:ext uri="{FF2B5EF4-FFF2-40B4-BE49-F238E27FC236}">
                <a16:creationId xmlns:a16="http://schemas.microsoft.com/office/drawing/2014/main" xmlns="" id="{7AEB5DC0-7BFC-486B-AD41-0E679F5740CC}"/>
              </a:ext>
            </a:extLst>
          </p:cNvPr>
          <p:cNvSpPr/>
          <p:nvPr/>
        </p:nvSpPr>
        <p:spPr>
          <a:xfrm>
            <a:off x="3834581" y="6375090"/>
            <a:ext cx="7904838"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Typical active learning classroom layout using Verb Personal Whiteboards as a quick social distancing measure. </a:t>
            </a:r>
            <a:endParaRPr lang="en-US" sz="1000">
              <a:solidFill>
                <a:schemeClr val="tx1">
                  <a:lumMod val="75000"/>
                  <a:lumOff val="25000"/>
                </a:schemeClr>
              </a:solidFill>
            </a:endParaRPr>
          </a:p>
        </p:txBody>
      </p:sp>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1371601"/>
            <a:ext cx="10960593" cy="4954236"/>
          </a:xfrm>
          <a:prstGeom prst="rect">
            <a:avLst/>
          </a:prstGeom>
        </p:spPr>
      </p:pic>
    </p:spTree>
    <p:extLst>
      <p:ext uri="{BB962C8B-B14F-4D97-AF65-F5344CB8AC3E}">
        <p14:creationId xmlns:p14="http://schemas.microsoft.com/office/powerpoint/2010/main" val="45584380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1371600"/>
            <a:ext cx="10960593" cy="4952999"/>
          </a:xfrm>
          <a:prstGeom prst="rect">
            <a:avLst/>
          </a:prstGeom>
        </p:spPr>
      </p:pic>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a:t>
            </a:r>
            <a:r>
              <a:rPr lang="en-US" sz="2100">
                <a:latin typeface="Arial"/>
                <a:sym typeface="Helvetica"/>
              </a:rPr>
              <a:t>A</a:t>
            </a:r>
            <a:r>
              <a:rPr kumimoji="0" lang="en-US" sz="2100" b="1" i="0" u="none" strike="noStrike" kern="1200" cap="none" spc="0" normalizeH="0" baseline="0" noProof="0">
                <a:ln>
                  <a:noFill/>
                </a:ln>
                <a:solidFill>
                  <a:srgbClr val="008ED6"/>
                </a:solidFill>
                <a:effectLst/>
                <a:uLnTx/>
                <a:uFillTx/>
                <a:latin typeface="Arial"/>
                <a:sym typeface="Helvetica"/>
              </a:rPr>
              <a:t> </a:t>
            </a:r>
            <a:r>
              <a:rPr lang="en-US" sz="2100">
                <a:latin typeface="Arial"/>
                <a:sym typeface="Helvetica"/>
              </a:rPr>
              <a:t>| Option B | 6’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ED6E66A1-C46C-436A-9F4D-886E34E1222B}"/>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19 students = 51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34747212-9995-4A66-BB23-5B3369BB47C7}"/>
              </a:ext>
            </a:extLst>
          </p:cNvPr>
          <p:cNvSpPr/>
          <p:nvPr/>
        </p:nvSpPr>
        <p:spPr>
          <a:xfrm>
            <a:off x="9719313" y="913714"/>
            <a:ext cx="2020105"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Presentation Mode</a:t>
            </a:r>
            <a:endParaRPr lang="en-US" sz="1600" b="1">
              <a:solidFill>
                <a:schemeClr val="accent6">
                  <a:lumMod val="90000"/>
                  <a:lumOff val="10000"/>
                </a:schemeClr>
              </a:solidFill>
            </a:endParaRPr>
          </a:p>
        </p:txBody>
      </p:sp>
      <p:sp>
        <p:nvSpPr>
          <p:cNvPr id="16" name="Rectangle 15">
            <a:extLst>
              <a:ext uri="{FF2B5EF4-FFF2-40B4-BE49-F238E27FC236}">
                <a16:creationId xmlns:a16="http://schemas.microsoft.com/office/drawing/2014/main" xmlns="" id="{28508741-4EBA-4C5F-884E-9BA1FA8B5919}"/>
              </a:ext>
            </a:extLst>
          </p:cNvPr>
          <p:cNvSpPr/>
          <p:nvPr/>
        </p:nvSpPr>
        <p:spPr>
          <a:xfrm>
            <a:off x="5088239" y="6375090"/>
            <a:ext cx="6651180"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Remove chairs at existing tables to allow for 6’ social distancing.  </a:t>
            </a:r>
            <a:endParaRPr lang="en-US" sz="1000">
              <a:solidFill>
                <a:schemeClr val="tx1">
                  <a:lumMod val="75000"/>
                  <a:lumOff val="25000"/>
                </a:schemeClr>
              </a:solidFill>
            </a:endParaRPr>
          </a:p>
        </p:txBody>
      </p:sp>
    </p:spTree>
    <p:extLst>
      <p:ext uri="{BB962C8B-B14F-4D97-AF65-F5344CB8AC3E}">
        <p14:creationId xmlns:p14="http://schemas.microsoft.com/office/powerpoint/2010/main" val="22254019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1371600"/>
            <a:ext cx="10960593" cy="4952999"/>
          </a:xfrm>
          <a:prstGeom prst="rect">
            <a:avLst/>
          </a:prstGeom>
        </p:spPr>
      </p:pic>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a:t>
            </a:r>
            <a:r>
              <a:rPr lang="en-US" sz="2100">
                <a:latin typeface="Arial"/>
                <a:sym typeface="Helvetica"/>
              </a:rPr>
              <a:t>A</a:t>
            </a:r>
            <a:r>
              <a:rPr kumimoji="0" lang="en-US" sz="2100" b="1" i="0" u="none" strike="noStrike" kern="1200" cap="none" spc="0" normalizeH="0" baseline="0" noProof="0">
                <a:ln>
                  <a:noFill/>
                </a:ln>
                <a:solidFill>
                  <a:srgbClr val="008ED6"/>
                </a:solidFill>
                <a:effectLst/>
                <a:uLnTx/>
                <a:uFillTx/>
                <a:latin typeface="Arial"/>
                <a:sym typeface="Helvetica"/>
              </a:rPr>
              <a:t> </a:t>
            </a:r>
            <a:r>
              <a:rPr lang="en-US" sz="2100">
                <a:latin typeface="Arial"/>
                <a:sym typeface="Helvetica"/>
              </a:rPr>
              <a:t>| Option C | 3’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ED6E66A1-C46C-436A-9F4D-886E34E1222B}"/>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29 students = 34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34747212-9995-4A66-BB23-5B3369BB47C7}"/>
              </a:ext>
            </a:extLst>
          </p:cNvPr>
          <p:cNvSpPr/>
          <p:nvPr/>
        </p:nvSpPr>
        <p:spPr>
          <a:xfrm>
            <a:off x="9719313" y="913714"/>
            <a:ext cx="2020105"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Presentation Mode</a:t>
            </a:r>
            <a:endParaRPr lang="en-US" sz="1600" b="1">
              <a:solidFill>
                <a:schemeClr val="accent6">
                  <a:lumMod val="90000"/>
                  <a:lumOff val="10000"/>
                </a:schemeClr>
              </a:solidFill>
            </a:endParaRPr>
          </a:p>
        </p:txBody>
      </p:sp>
      <p:sp>
        <p:nvSpPr>
          <p:cNvPr id="14" name="Rectangle 13">
            <a:extLst>
              <a:ext uri="{FF2B5EF4-FFF2-40B4-BE49-F238E27FC236}">
                <a16:creationId xmlns:a16="http://schemas.microsoft.com/office/drawing/2014/main" xmlns="" id="{397B70DE-3583-4297-BAB4-F8298AF89C4C}"/>
              </a:ext>
            </a:extLst>
          </p:cNvPr>
          <p:cNvSpPr/>
          <p:nvPr/>
        </p:nvSpPr>
        <p:spPr>
          <a:xfrm>
            <a:off x="2929812" y="6375090"/>
            <a:ext cx="8809607"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Add chairs as restrictions relax to achieve a more relaxed spacing of 3’ between people, then bring all 36 chairs back when conditions fully recover</a:t>
            </a:r>
            <a:r>
              <a:rPr lang="en-US" sz="1000">
                <a:solidFill>
                  <a:schemeClr val="tx1">
                    <a:lumMod val="75000"/>
                    <a:lumOff val="25000"/>
                  </a:schemeClr>
                </a:solidFill>
              </a:rPr>
              <a:t>.</a:t>
            </a:r>
          </a:p>
        </p:txBody>
      </p:sp>
    </p:spTree>
    <p:extLst>
      <p:ext uri="{BB962C8B-B14F-4D97-AF65-F5344CB8AC3E}">
        <p14:creationId xmlns:p14="http://schemas.microsoft.com/office/powerpoint/2010/main" val="16593493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9F2C599-D948-4186-B66F-1848F23DA4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500" y="1371600"/>
            <a:ext cx="10960593" cy="4953000"/>
          </a:xfrm>
          <a:prstGeom prst="rect">
            <a:avLst/>
          </a:prstGeom>
        </p:spPr>
      </p:pic>
      <p:sp>
        <p:nvSpPr>
          <p:cNvPr id="8" name="Title 2"/>
          <p:cNvSpPr txBox="1">
            <a:spLocks/>
          </p:cNvSpPr>
          <p:nvPr/>
        </p:nvSpPr>
        <p:spPr>
          <a:xfrm>
            <a:off x="614680" y="695960"/>
            <a:ext cx="11348720" cy="343258"/>
          </a:xfrm>
          <a:prstGeom prst="rect">
            <a:avLst/>
          </a:prstGeom>
        </p:spPr>
        <p:txBody>
          <a:bodyPr vert="horz" lIns="0" tIns="0" rIns="0" bIns="0" rtlCol="0" anchor="ctr">
            <a:noAutofit/>
          </a:bodyPr>
          <a:lstStyle>
            <a:lvl1pPr marL="0" algn="l" defTabSz="815896" rtl="0" eaLnBrk="1" latinLnBrk="0" hangingPunct="1">
              <a:spcBef>
                <a:spcPct val="0"/>
              </a:spcBef>
              <a:buNone/>
              <a:tabLst/>
              <a:defRPr kumimoji="0" lang="en-US" sz="2800" b="1" i="0" u="none" strike="noStrike" kern="1200" cap="none" spc="0" normalizeH="0" baseline="0" noProof="0">
                <a:ln>
                  <a:noFill/>
                </a:ln>
                <a:solidFill>
                  <a:srgbClr val="008ED6"/>
                </a:solidFill>
                <a:effectLst/>
                <a:uLnTx/>
                <a:uFillTx/>
                <a:latin typeface="+mn-lt"/>
                <a:ea typeface="+mn-ea"/>
                <a:cs typeface="+mn-cs"/>
              </a:defRPr>
            </a:lvl1pPr>
          </a:lstStyle>
          <a:p>
            <a:pPr lvl="0" defTabSz="612493">
              <a:defRPr/>
            </a:pPr>
            <a:r>
              <a:rPr kumimoji="0" lang="en-US" sz="2100" b="1" i="0" u="none" strike="noStrike" kern="1200" cap="none" spc="0" normalizeH="0" baseline="0" noProof="0">
                <a:ln>
                  <a:noFill/>
                </a:ln>
                <a:solidFill>
                  <a:srgbClr val="008ED6"/>
                </a:solidFill>
                <a:effectLst/>
                <a:uLnTx/>
                <a:uFillTx/>
                <a:latin typeface="Arial"/>
                <a:sym typeface="Helvetica"/>
              </a:rPr>
              <a:t>Classroom A </a:t>
            </a:r>
            <a:r>
              <a:rPr lang="en-US" sz="2100">
                <a:latin typeface="Arial"/>
                <a:sym typeface="Helvetica"/>
              </a:rPr>
              <a:t>| Before Social Distancing</a:t>
            </a:r>
            <a:endParaRPr kumimoji="0" lang="en-US" sz="2100" b="1" i="0" u="none" strike="noStrike" kern="1200" cap="none" spc="0" normalizeH="0" baseline="0" noProof="0">
              <a:ln>
                <a:noFill/>
              </a:ln>
              <a:solidFill>
                <a:srgbClr val="008ED6"/>
              </a:solidFill>
              <a:effectLst/>
              <a:uLnTx/>
              <a:uFillTx/>
              <a:latin typeface="Arial"/>
              <a:sym typeface="Helvetica"/>
            </a:endParaRPr>
          </a:p>
        </p:txBody>
      </p:sp>
      <p:sp>
        <p:nvSpPr>
          <p:cNvPr id="9" name="Text Placeholder 4">
            <a:extLst>
              <a:ext uri="{FF2B5EF4-FFF2-40B4-BE49-F238E27FC236}">
                <a16:creationId xmlns:a16="http://schemas.microsoft.com/office/drawing/2014/main" xmlns="" id="{D7A017A5-B138-47C4-A957-06D5E1639520}"/>
              </a:ext>
            </a:extLst>
          </p:cNvPr>
          <p:cNvSpPr txBox="1">
            <a:spLocks/>
          </p:cNvSpPr>
          <p:nvPr/>
        </p:nvSpPr>
        <p:spPr>
          <a:xfrm>
            <a:off x="609600" y="482910"/>
            <a:ext cx="7816575" cy="215013"/>
          </a:xfrm>
          <a:prstGeom prst="rect">
            <a:avLst/>
          </a:prstGeom>
        </p:spPr>
        <p:txBody>
          <a:bodyPr vert="horz" wrap="square" lIns="0" tIns="0" rIns="0" bIns="0" rtlCol="0">
            <a:noAutofit/>
          </a:bodyPr>
          <a:lstStyle>
            <a:lvl1pPr marL="0" indent="0" algn="l" defTabSz="815896" rtl="0" eaLnBrk="1" latinLnBrk="0" hangingPunct="1">
              <a:lnSpc>
                <a:spcPct val="110000"/>
              </a:lnSpc>
              <a:spcBef>
                <a:spcPts val="0"/>
              </a:spcBef>
              <a:spcAft>
                <a:spcPts val="600"/>
              </a:spcAft>
              <a:buFont typeface="Arial" pitchFamily="34" charset="0"/>
              <a:buNone/>
              <a:defRPr sz="1800" b="1" kern="1200">
                <a:solidFill>
                  <a:srgbClr val="6C6F70"/>
                </a:solidFill>
                <a:latin typeface="+mn-lt"/>
                <a:ea typeface="+mn-ea"/>
                <a:cs typeface="+mn-cs"/>
              </a:defRPr>
            </a:lvl1pPr>
            <a:lvl2pPr marL="115827" indent="0" algn="l" defTabSz="815896" rtl="0" eaLnBrk="1" latinLnBrk="0" hangingPunct="1">
              <a:lnSpc>
                <a:spcPct val="110000"/>
              </a:lnSpc>
              <a:spcBef>
                <a:spcPts val="0"/>
              </a:spcBef>
              <a:spcAft>
                <a:spcPts val="600"/>
              </a:spcAft>
              <a:buFont typeface="Arial" pitchFamily="34" charset="0"/>
              <a:buNone/>
              <a:defRPr sz="2000" kern="1200">
                <a:solidFill>
                  <a:srgbClr val="404040"/>
                </a:solidFill>
                <a:latin typeface="+mn-lt"/>
                <a:ea typeface="+mn-ea"/>
                <a:cs typeface="+mn-cs"/>
              </a:defRPr>
            </a:lvl2pPr>
            <a:lvl3pPr marL="345891" indent="0" algn="l" defTabSz="815896" rtl="0" eaLnBrk="1" latinLnBrk="0" hangingPunct="1">
              <a:lnSpc>
                <a:spcPct val="110000"/>
              </a:lnSpc>
              <a:spcBef>
                <a:spcPts val="0"/>
              </a:spcBef>
              <a:spcAft>
                <a:spcPts val="600"/>
              </a:spcAft>
              <a:buFont typeface="Arial" pitchFamily="34" charset="0"/>
              <a:buNone/>
              <a:defRPr sz="1800" kern="1200">
                <a:solidFill>
                  <a:srgbClr val="404040"/>
                </a:solidFill>
                <a:latin typeface="+mn-lt"/>
                <a:ea typeface="+mn-ea"/>
                <a:cs typeface="+mn-cs"/>
              </a:defRPr>
            </a:lvl3pPr>
            <a:lvl4pPr marL="568022"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4pPr>
            <a:lvl5pPr marL="798088" indent="0" algn="l" defTabSz="815896" rtl="0" eaLnBrk="1" latinLnBrk="0" hangingPunct="1">
              <a:lnSpc>
                <a:spcPct val="110000"/>
              </a:lnSpc>
              <a:spcBef>
                <a:spcPts val="0"/>
              </a:spcBef>
              <a:spcAft>
                <a:spcPts val="600"/>
              </a:spcAft>
              <a:buFont typeface="Arial" pitchFamily="34" charset="0"/>
              <a:buNone/>
              <a:defRPr sz="1500" kern="1200">
                <a:solidFill>
                  <a:srgbClr val="404040"/>
                </a:solidFill>
                <a:latin typeface="+mn-lt"/>
                <a:ea typeface="+mn-ea"/>
                <a:cs typeface="+mn-cs"/>
              </a:defRPr>
            </a:lvl5pPr>
            <a:lvl6pPr marL="224372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1673"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962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7572" indent="-203975" algn="l" defTabSz="81589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defTabSz="612493">
              <a:spcAft>
                <a:spcPts val="450"/>
              </a:spcAft>
              <a:defRPr/>
            </a:pPr>
            <a:r>
              <a:rPr lang="en-US" sz="1400">
                <a:latin typeface="Arial"/>
                <a:sym typeface="Helvetica"/>
              </a:rPr>
              <a:t>SOCIAL DISTANCING IN EDUCATION</a:t>
            </a:r>
          </a:p>
        </p:txBody>
      </p:sp>
      <p:sp>
        <p:nvSpPr>
          <p:cNvPr id="10" name="Rectangle 9">
            <a:extLst>
              <a:ext uri="{FF2B5EF4-FFF2-40B4-BE49-F238E27FC236}">
                <a16:creationId xmlns:a16="http://schemas.microsoft.com/office/drawing/2014/main" xmlns="" id="{ED6E66A1-C46C-436A-9F4D-886E34E1222B}"/>
              </a:ext>
            </a:extLst>
          </p:cNvPr>
          <p:cNvSpPr/>
          <p:nvPr/>
        </p:nvSpPr>
        <p:spPr>
          <a:xfrm>
            <a:off x="500478" y="6436325"/>
            <a:ext cx="1829347" cy="369332"/>
          </a:xfrm>
          <a:prstGeom prst="rect">
            <a:avLst/>
          </a:prstGeom>
        </p:spPr>
        <p:txBody>
          <a:bodyPr wrap="none">
            <a:spAutoFit/>
          </a:bodyPr>
          <a:lstStyle/>
          <a:p>
            <a:r>
              <a:rPr lang="en-US" sz="900">
                <a:solidFill>
                  <a:schemeClr val="accent6">
                    <a:lumMod val="90000"/>
                    <a:lumOff val="10000"/>
                  </a:schemeClr>
                </a:solidFill>
                <a:latin typeface="Arial"/>
                <a:sym typeface="Helvetica"/>
              </a:rPr>
              <a:t>28’6” x 34’11” = 976 SF</a:t>
            </a:r>
          </a:p>
          <a:p>
            <a:r>
              <a:rPr lang="en-US" sz="900">
                <a:solidFill>
                  <a:schemeClr val="accent6">
                    <a:lumMod val="90000"/>
                    <a:lumOff val="10000"/>
                  </a:schemeClr>
                </a:solidFill>
                <a:latin typeface="Arial"/>
                <a:sym typeface="Helvetica"/>
              </a:rPr>
              <a:t>36 students = 27 SF per student</a:t>
            </a:r>
            <a:endParaRPr lang="en-US" sz="900">
              <a:solidFill>
                <a:schemeClr val="accent6">
                  <a:lumMod val="90000"/>
                  <a:lumOff val="10000"/>
                </a:schemeClr>
              </a:solidFill>
            </a:endParaRPr>
          </a:p>
        </p:txBody>
      </p:sp>
      <p:sp>
        <p:nvSpPr>
          <p:cNvPr id="11" name="Rectangle 10">
            <a:extLst>
              <a:ext uri="{FF2B5EF4-FFF2-40B4-BE49-F238E27FC236}">
                <a16:creationId xmlns:a16="http://schemas.microsoft.com/office/drawing/2014/main" xmlns="" id="{34747212-9995-4A66-BB23-5B3369BB47C7}"/>
              </a:ext>
            </a:extLst>
          </p:cNvPr>
          <p:cNvSpPr/>
          <p:nvPr/>
        </p:nvSpPr>
        <p:spPr>
          <a:xfrm>
            <a:off x="9400315" y="913714"/>
            <a:ext cx="2339103" cy="338554"/>
          </a:xfrm>
          <a:prstGeom prst="rect">
            <a:avLst/>
          </a:prstGeom>
        </p:spPr>
        <p:txBody>
          <a:bodyPr wrap="none">
            <a:spAutoFit/>
          </a:bodyPr>
          <a:lstStyle/>
          <a:p>
            <a:pPr algn="r"/>
            <a:r>
              <a:rPr lang="en-US" sz="1600" b="1">
                <a:solidFill>
                  <a:schemeClr val="accent6">
                    <a:lumMod val="90000"/>
                    <a:lumOff val="10000"/>
                  </a:schemeClr>
                </a:solidFill>
                <a:latin typeface="Arial"/>
                <a:sym typeface="Helvetica"/>
              </a:rPr>
              <a:t>Group Breakout Mode</a:t>
            </a:r>
            <a:endParaRPr lang="en-US" sz="1600" b="1">
              <a:solidFill>
                <a:schemeClr val="accent6">
                  <a:lumMod val="90000"/>
                  <a:lumOff val="10000"/>
                </a:schemeClr>
              </a:solidFill>
            </a:endParaRPr>
          </a:p>
        </p:txBody>
      </p:sp>
      <p:sp>
        <p:nvSpPr>
          <p:cNvPr id="14" name="Rectangle 13">
            <a:extLst>
              <a:ext uri="{FF2B5EF4-FFF2-40B4-BE49-F238E27FC236}">
                <a16:creationId xmlns:a16="http://schemas.microsoft.com/office/drawing/2014/main" xmlns="" id="{02F28C59-DEAE-4FDC-A1D9-E02846592D09}"/>
              </a:ext>
            </a:extLst>
          </p:cNvPr>
          <p:cNvSpPr/>
          <p:nvPr/>
        </p:nvSpPr>
        <p:spPr>
          <a:xfrm>
            <a:off x="5088239" y="6375090"/>
            <a:ext cx="6651180" cy="246221"/>
          </a:xfrm>
          <a:prstGeom prst="rect">
            <a:avLst/>
          </a:prstGeom>
        </p:spPr>
        <p:txBody>
          <a:bodyPr wrap="square">
            <a:spAutoFit/>
          </a:bodyPr>
          <a:lstStyle/>
          <a:p>
            <a:pPr algn="r"/>
            <a:r>
              <a:rPr lang="en-US" sz="1000">
                <a:solidFill>
                  <a:schemeClr val="tx1">
                    <a:lumMod val="75000"/>
                    <a:lumOff val="25000"/>
                  </a:schemeClr>
                </a:solidFill>
                <a:latin typeface="Arial"/>
                <a:sym typeface="Helvetica"/>
              </a:rPr>
              <a:t>Typical active learning classroom layout. </a:t>
            </a:r>
            <a:endParaRPr lang="en-US" sz="1000">
              <a:solidFill>
                <a:schemeClr val="tx1">
                  <a:lumMod val="75000"/>
                  <a:lumOff val="25000"/>
                </a:schemeClr>
              </a:solidFill>
            </a:endParaRPr>
          </a:p>
        </p:txBody>
      </p:sp>
    </p:spTree>
    <p:extLst>
      <p:ext uri="{BB962C8B-B14F-4D97-AF65-F5344CB8AC3E}">
        <p14:creationId xmlns:p14="http://schemas.microsoft.com/office/powerpoint/2010/main" val="1232611552"/>
      </p:ext>
    </p:extLst>
  </p:cSld>
  <p:clrMapOvr>
    <a:masterClrMapping/>
  </p:clrMapOvr>
  <p:transition spd="med"/>
</p:sld>
</file>

<file path=ppt/theme/theme1.xml><?xml version="1.0" encoding="utf-8"?>
<a:theme xmlns:a="http://schemas.openxmlformats.org/drawingml/2006/main" name="Default">
  <a:themeElements>
    <a:clrScheme name="Default">
      <a:dk1>
        <a:srgbClr val="191919"/>
      </a:dk1>
      <a:lt1>
        <a:srgbClr val="FFFFFF"/>
      </a:lt1>
      <a:dk2>
        <a:srgbClr val="A7A7A7"/>
      </a:dk2>
      <a:lt2>
        <a:srgbClr val="535353"/>
      </a:lt2>
      <a:accent1>
        <a:srgbClr val="0033A0"/>
      </a:accent1>
      <a:accent2>
        <a:srgbClr val="F6920A"/>
      </a:accent2>
      <a:accent3>
        <a:srgbClr val="43B02A"/>
      </a:accent3>
      <a:accent4>
        <a:srgbClr val="AA198D"/>
      </a:accent4>
      <a:accent5>
        <a:srgbClr val="00ACC8"/>
      </a:accent5>
      <a:accent6>
        <a:srgbClr val="29292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33A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191919"/>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33A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191919"/>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1EA07460F0F24E8011582B6483E7BA" ma:contentTypeVersion="13" ma:contentTypeDescription="Create a new document." ma:contentTypeScope="" ma:versionID="09b7704eb367065c1f98bec7aeab3bbe">
  <xsd:schema xmlns:xsd="http://www.w3.org/2001/XMLSchema" xmlns:xs="http://www.w3.org/2001/XMLSchema" xmlns:p="http://schemas.microsoft.com/office/2006/metadata/properties" xmlns:ns3="e5cf2af6-27ec-4cd7-aa3f-2afc12e7bdab" xmlns:ns4="e7946e11-5cb4-45e6-9bfa-c639b5e5f8e2" targetNamespace="http://schemas.microsoft.com/office/2006/metadata/properties" ma:root="true" ma:fieldsID="25c3864193d1fd8dc7e5b4e85b158fba" ns3:_="" ns4:_="">
    <xsd:import namespace="e5cf2af6-27ec-4cd7-aa3f-2afc12e7bdab"/>
    <xsd:import namespace="e7946e11-5cb4-45e6-9bfa-c639b5e5f8e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f2af6-27ec-4cd7-aa3f-2afc12e7b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946e11-5cb4-45e6-9bfa-c639b5e5f8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226534-EB41-4E5A-9995-5E73EAFBB35D}">
  <ds:schemaRefs>
    <ds:schemaRef ds:uri="http://schemas.microsoft.com/sharepoint/v3/contenttype/forms"/>
  </ds:schemaRefs>
</ds:datastoreItem>
</file>

<file path=customXml/itemProps2.xml><?xml version="1.0" encoding="utf-8"?>
<ds:datastoreItem xmlns:ds="http://schemas.openxmlformats.org/officeDocument/2006/customXml" ds:itemID="{02864414-0785-4F1E-855F-2B808F534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f2af6-27ec-4cd7-aa3f-2afc12e7bdab"/>
    <ds:schemaRef ds:uri="e7946e11-5cb4-45e6-9bfa-c639b5e5f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E6D7A0-4FE3-42F1-976B-4DEB1E1BBF03}">
  <ds:schemaRefs>
    <ds:schemaRef ds:uri="http://purl.org/dc/elements/1.1/"/>
    <ds:schemaRef ds:uri="http://purl.org/dc/dcmitype/"/>
    <ds:schemaRef ds:uri="http://schemas.microsoft.com/office/infopath/2007/PartnerControls"/>
    <ds:schemaRef ds:uri="http://schemas.microsoft.com/office/2006/documentManagement/types"/>
    <ds:schemaRef ds:uri="e5cf2af6-27ec-4cd7-aa3f-2afc12e7bdab"/>
    <ds:schemaRef ds:uri="http://www.w3.org/XML/1998/namespace"/>
    <ds:schemaRef ds:uri="http://schemas.openxmlformats.org/package/2006/metadata/core-properties"/>
    <ds:schemaRef ds:uri="e7946e11-5cb4-45e6-9bfa-c639b5e5f8e2"/>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TotalTime>
  <Words>1534</Words>
  <Application>Microsoft Office PowerPoint</Application>
  <PresentationFormat>Widescreen</PresentationFormat>
  <Paragraphs>181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Helvetica</vt:lpstr>
      <vt:lpstr>Helvetica Neue</vt:lpstr>
      <vt:lpstr>Default</vt:lpstr>
      <vt:lpstr>Social Distancing in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Social Distancing</dc:title>
  <dc:creator>Solis, Jessica Isabel</dc:creator>
  <cp:lastModifiedBy>Sigmon, Ken</cp:lastModifiedBy>
  <cp:revision>2</cp:revision>
  <cp:lastPrinted>2020-04-08T15:34:38Z</cp:lastPrinted>
  <dcterms:created xsi:type="dcterms:W3CDTF">2020-04-07T22:39:32Z</dcterms:created>
  <dcterms:modified xsi:type="dcterms:W3CDTF">2020-04-21T13:31:30Z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0x010100951EA07460F0F24E8011582B6483E7BA</vt:lpwstr>
  </property>
</Properties>
</file>