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79" r:id="rId5"/>
    <p:sldMasterId id="2147483929" r:id="rId6"/>
  </p:sldMasterIdLst>
  <p:notesMasterIdLst>
    <p:notesMasterId r:id="rId15"/>
  </p:notesMasterIdLst>
  <p:sldIdLst>
    <p:sldId id="378" r:id="rId7"/>
    <p:sldId id="384" r:id="rId8"/>
    <p:sldId id="426" r:id="rId9"/>
    <p:sldId id="428" r:id="rId10"/>
    <p:sldId id="427" r:id="rId11"/>
    <p:sldId id="429" r:id="rId12"/>
    <p:sldId id="430" r:id="rId13"/>
    <p:sldId id="4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LETE THIS SECTION" id="{79FEBA4C-820D-084A-8777-1DB66E594ADB}">
          <p14:sldIdLst/>
        </p14:section>
        <p14:section name="Introduction Slides" id="{5E2A86B8-EFEC-0F48-A665-8F350E60A399}">
          <p14:sldIdLst>
            <p14:sldId id="378"/>
            <p14:sldId id="384"/>
          </p14:sldIdLst>
        </p14:section>
        <p14:section name="Text Only Slides" id="{8F78C143-69A1-2E46-9376-8E40A941E95B}">
          <p14:sldIdLst>
            <p14:sldId id="426"/>
            <p14:sldId id="428"/>
            <p14:sldId id="427"/>
            <p14:sldId id="429"/>
            <p14:sldId id="430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royo, Bernadette" initials="AB" lastIdx="36" clrIdx="0">
    <p:extLst>
      <p:ext uri="{19B8F6BF-5375-455C-9EA6-DF929625EA0E}">
        <p15:presenceInfo xmlns:p15="http://schemas.microsoft.com/office/powerpoint/2012/main" userId="S::barroyo@steelcase.com::c8fc39fc-a320-4b94-b416-99b0d51075c8" providerId="AD"/>
      </p:ext>
    </p:extLst>
  </p:cmAuthor>
  <p:cmAuthor id="2" name="Feinauer, Laura" initials="FL" lastIdx="13" clrIdx="1">
    <p:extLst>
      <p:ext uri="{19B8F6BF-5375-455C-9EA6-DF929625EA0E}">
        <p15:presenceInfo xmlns:p15="http://schemas.microsoft.com/office/powerpoint/2012/main" userId="S::lfeinaue@steelcase.com::7ad880b9-7be7-4075-a929-e547320a4f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9999"/>
    <a:srgbClr val="4771B7"/>
    <a:srgbClr val="717271"/>
    <a:srgbClr val="FFFFFF"/>
    <a:srgbClr val="000000"/>
    <a:srgbClr val="4A90F4"/>
    <a:srgbClr val="ADE0F9"/>
    <a:srgbClr val="E7E7E9"/>
    <a:srgbClr val="C5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4F0F9-E12E-4ABA-BAAF-1D9176E4E902}" v="166" dt="2020-03-23T21:50:32.054"/>
    <p1510:client id="{92290F1D-38DE-4DF4-8008-D6CAE594BB58}" v="3" dt="2020-03-23T21:51:23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ck, Holly" userId="43bbdd15-7873-4316-9a2b-011d828de5a5" providerId="ADAL" clId="{92290F1D-38DE-4DF4-8008-D6CAE594BB58}"/>
    <pc:docChg chg="modSld">
      <pc:chgData name="Black, Holly" userId="43bbdd15-7873-4316-9a2b-011d828de5a5" providerId="ADAL" clId="{92290F1D-38DE-4DF4-8008-D6CAE594BB58}" dt="2020-03-23T21:51:21.930" v="1" actId="1076"/>
      <pc:docMkLst>
        <pc:docMk/>
      </pc:docMkLst>
      <pc:sldChg chg="modSp">
        <pc:chgData name="Black, Holly" userId="43bbdd15-7873-4316-9a2b-011d828de5a5" providerId="ADAL" clId="{92290F1D-38DE-4DF4-8008-D6CAE594BB58}" dt="2020-03-23T21:51:21.930" v="1" actId="1076"/>
        <pc:sldMkLst>
          <pc:docMk/>
          <pc:sldMk cId="2632073223" sldId="430"/>
        </pc:sldMkLst>
        <pc:spChg chg="mod">
          <ac:chgData name="Black, Holly" userId="43bbdd15-7873-4316-9a2b-011d828de5a5" providerId="ADAL" clId="{92290F1D-38DE-4DF4-8008-D6CAE594BB58}" dt="2020-03-23T21:51:21.930" v="1" actId="1076"/>
          <ac:spMkLst>
            <pc:docMk/>
            <pc:sldMk cId="2632073223" sldId="430"/>
            <ac:spMk id="3" creationId="{8B5E72EF-79BC-B740-B609-F43091F80FAF}"/>
          </ac:spMkLst>
        </pc:spChg>
        <pc:picChg chg="mod">
          <ac:chgData name="Black, Holly" userId="43bbdd15-7873-4316-9a2b-011d828de5a5" providerId="ADAL" clId="{92290F1D-38DE-4DF4-8008-D6CAE594BB58}" dt="2020-03-23T21:51:13.797" v="0" actId="1076"/>
          <ac:picMkLst>
            <pc:docMk/>
            <pc:sldMk cId="2632073223" sldId="430"/>
            <ac:picMk id="1026" creationId="{CA9182F7-F048-4542-9A55-3F8FEF9B6BF3}"/>
          </ac:picMkLst>
        </pc:picChg>
      </pc:sldChg>
    </pc:docChg>
  </pc:docChgLst>
  <pc:docChgLst>
    <pc:chgData name="Black, Holly" userId="43bbdd15-7873-4316-9a2b-011d828de5a5" providerId="ADAL" clId="{3DF4F0F9-E12E-4ABA-BAAF-1D9176E4E902}"/>
    <pc:docChg chg="undo custSel addSld delSld modSld modSection">
      <pc:chgData name="Black, Holly" userId="43bbdd15-7873-4316-9a2b-011d828de5a5" providerId="ADAL" clId="{3DF4F0F9-E12E-4ABA-BAAF-1D9176E4E902}" dt="2020-03-23T21:50:32.054" v="164" actId="20577"/>
      <pc:docMkLst>
        <pc:docMk/>
      </pc:docMkLst>
      <pc:sldChg chg="modSp">
        <pc:chgData name="Black, Holly" userId="43bbdd15-7873-4316-9a2b-011d828de5a5" providerId="ADAL" clId="{3DF4F0F9-E12E-4ABA-BAAF-1D9176E4E902}" dt="2020-03-23T21:46:15.759" v="82" actId="1076"/>
        <pc:sldMkLst>
          <pc:docMk/>
          <pc:sldMk cId="3991517559" sldId="427"/>
        </pc:sldMkLst>
        <pc:picChg chg="mod">
          <ac:chgData name="Black, Holly" userId="43bbdd15-7873-4316-9a2b-011d828de5a5" providerId="ADAL" clId="{3DF4F0F9-E12E-4ABA-BAAF-1D9176E4E902}" dt="2020-03-23T21:46:15.759" v="82" actId="1076"/>
          <ac:picMkLst>
            <pc:docMk/>
            <pc:sldMk cId="3991517559" sldId="427"/>
            <ac:picMk id="8" creationId="{EE32FB72-9DD3-497F-8ED5-15DAAA52C83B}"/>
          </ac:picMkLst>
        </pc:picChg>
      </pc:sldChg>
      <pc:sldChg chg="addSp delSp modSp add">
        <pc:chgData name="Black, Holly" userId="43bbdd15-7873-4316-9a2b-011d828de5a5" providerId="ADAL" clId="{3DF4F0F9-E12E-4ABA-BAAF-1D9176E4E902}" dt="2020-03-23T21:50:32.054" v="164" actId="20577"/>
        <pc:sldMkLst>
          <pc:docMk/>
          <pc:sldMk cId="2632073223" sldId="430"/>
        </pc:sldMkLst>
        <pc:spChg chg="add del mod">
          <ac:chgData name="Black, Holly" userId="43bbdd15-7873-4316-9a2b-011d828de5a5" providerId="ADAL" clId="{3DF4F0F9-E12E-4ABA-BAAF-1D9176E4E902}" dt="2020-03-23T21:50:32.054" v="164" actId="20577"/>
          <ac:spMkLst>
            <pc:docMk/>
            <pc:sldMk cId="2632073223" sldId="430"/>
            <ac:spMk id="3" creationId="{8B5E72EF-79BC-B740-B609-F43091F80FAF}"/>
          </ac:spMkLst>
        </pc:spChg>
        <pc:spChg chg="add del mod">
          <ac:chgData name="Black, Holly" userId="43bbdd15-7873-4316-9a2b-011d828de5a5" providerId="ADAL" clId="{3DF4F0F9-E12E-4ABA-BAAF-1D9176E4E902}" dt="2020-03-23T21:45:29.390" v="79" actId="478"/>
          <ac:spMkLst>
            <pc:docMk/>
            <pc:sldMk cId="2632073223" sldId="430"/>
            <ac:spMk id="4" creationId="{CF7D0C44-3538-4512-AE7F-6C69D1B328A5}"/>
          </ac:spMkLst>
        </pc:spChg>
        <pc:spChg chg="del mod">
          <ac:chgData name="Black, Holly" userId="43bbdd15-7873-4316-9a2b-011d828de5a5" providerId="ADAL" clId="{3DF4F0F9-E12E-4ABA-BAAF-1D9176E4E902}" dt="2020-03-23T21:46:31.059" v="87" actId="478"/>
          <ac:spMkLst>
            <pc:docMk/>
            <pc:sldMk cId="2632073223" sldId="430"/>
            <ac:spMk id="7" creationId="{80E70055-1690-4DB7-B06F-3BFE6E8A9988}"/>
          </ac:spMkLst>
        </pc:spChg>
        <pc:spChg chg="mod">
          <ac:chgData name="Black, Holly" userId="43bbdd15-7873-4316-9a2b-011d828de5a5" providerId="ADAL" clId="{3DF4F0F9-E12E-4ABA-BAAF-1D9176E4E902}" dt="2020-03-23T21:44:25.042" v="47" actId="1076"/>
          <ac:spMkLst>
            <pc:docMk/>
            <pc:sldMk cId="2632073223" sldId="430"/>
            <ac:spMk id="9" creationId="{CCFF8782-CBA4-4149-B13A-6B00B06161D7}"/>
          </ac:spMkLst>
        </pc:spChg>
        <pc:spChg chg="add mod">
          <ac:chgData name="Black, Holly" userId="43bbdd15-7873-4316-9a2b-011d828de5a5" providerId="ADAL" clId="{3DF4F0F9-E12E-4ABA-BAAF-1D9176E4E902}" dt="2020-03-23T21:46:35.140" v="88" actId="1076"/>
          <ac:spMkLst>
            <pc:docMk/>
            <pc:sldMk cId="2632073223" sldId="430"/>
            <ac:spMk id="11" creationId="{E72C8159-E33F-4DF9-B53F-04310E9B0326}"/>
          </ac:spMkLst>
        </pc:spChg>
        <pc:picChg chg="del">
          <ac:chgData name="Black, Holly" userId="43bbdd15-7873-4316-9a2b-011d828de5a5" providerId="ADAL" clId="{3DF4F0F9-E12E-4ABA-BAAF-1D9176E4E902}" dt="2020-03-23T21:42:11.668" v="3" actId="478"/>
          <ac:picMkLst>
            <pc:docMk/>
            <pc:sldMk cId="2632073223" sldId="430"/>
            <ac:picMk id="8" creationId="{EE32FB72-9DD3-497F-8ED5-15DAAA52C83B}"/>
          </ac:picMkLst>
        </pc:picChg>
        <pc:picChg chg="del">
          <ac:chgData name="Black, Holly" userId="43bbdd15-7873-4316-9a2b-011d828de5a5" providerId="ADAL" clId="{3DF4F0F9-E12E-4ABA-BAAF-1D9176E4E902}" dt="2020-03-23T21:42:13.015" v="4" actId="478"/>
          <ac:picMkLst>
            <pc:docMk/>
            <pc:sldMk cId="2632073223" sldId="430"/>
            <ac:picMk id="10" creationId="{D0859FA7-873D-4BAD-A021-9B82F4ADF7DD}"/>
          </ac:picMkLst>
        </pc:picChg>
        <pc:picChg chg="add mod">
          <ac:chgData name="Black, Holly" userId="43bbdd15-7873-4316-9a2b-011d828de5a5" providerId="ADAL" clId="{3DF4F0F9-E12E-4ABA-BAAF-1D9176E4E902}" dt="2020-03-23T21:42:20.859" v="6" actId="1076"/>
          <ac:picMkLst>
            <pc:docMk/>
            <pc:sldMk cId="2632073223" sldId="430"/>
            <ac:picMk id="1026" creationId="{CA9182F7-F048-4542-9A55-3F8FEF9B6BF3}"/>
          </ac:picMkLst>
        </pc:picChg>
        <pc:picChg chg="add mod">
          <ac:chgData name="Black, Holly" userId="43bbdd15-7873-4316-9a2b-011d828de5a5" providerId="ADAL" clId="{3DF4F0F9-E12E-4ABA-BAAF-1D9176E4E902}" dt="2020-03-23T21:44:20.951" v="46" actId="1076"/>
          <ac:picMkLst>
            <pc:docMk/>
            <pc:sldMk cId="2632073223" sldId="430"/>
            <ac:picMk id="1027" creationId="{C2B07158-EF2C-4358-BAF8-152C6D90E399}"/>
          </ac:picMkLst>
        </pc:picChg>
      </pc:sldChg>
      <pc:sldChg chg="add del">
        <pc:chgData name="Black, Holly" userId="43bbdd15-7873-4316-9a2b-011d828de5a5" providerId="ADAL" clId="{3DF4F0F9-E12E-4ABA-BAAF-1D9176E4E902}" dt="2020-03-23T21:42:06.409" v="1" actId="2696"/>
        <pc:sldMkLst>
          <pc:docMk/>
          <pc:sldMk cId="3811720912" sldId="430"/>
        </pc:sldMkLst>
      </pc:sldChg>
      <pc:sldChg chg="modSp add del">
        <pc:chgData name="Black, Holly" userId="43bbdd15-7873-4316-9a2b-011d828de5a5" providerId="ADAL" clId="{3DF4F0F9-E12E-4ABA-BAAF-1D9176E4E902}" dt="2020-03-23T21:49:36.151" v="145" actId="2696"/>
        <pc:sldMkLst>
          <pc:docMk/>
          <pc:sldMk cId="3193761860" sldId="431"/>
        </pc:sldMkLst>
        <pc:picChg chg="mod">
          <ac:chgData name="Black, Holly" userId="43bbdd15-7873-4316-9a2b-011d828de5a5" providerId="ADAL" clId="{3DF4F0F9-E12E-4ABA-BAAF-1D9176E4E902}" dt="2020-03-23T21:48:27.546" v="127" actId="14100"/>
          <ac:picMkLst>
            <pc:docMk/>
            <pc:sldMk cId="3193761860" sldId="431"/>
            <ac:picMk id="1026" creationId="{CA9182F7-F048-4542-9A55-3F8FEF9B6BF3}"/>
          </ac:picMkLst>
        </pc:picChg>
      </pc:sldChg>
      <pc:sldChg chg="delSp modSp add del">
        <pc:chgData name="Black, Holly" userId="43bbdd15-7873-4316-9a2b-011d828de5a5" providerId="ADAL" clId="{3DF4F0F9-E12E-4ABA-BAAF-1D9176E4E902}" dt="2020-03-23T21:44:30.981" v="48" actId="2696"/>
        <pc:sldMkLst>
          <pc:docMk/>
          <pc:sldMk cId="4215384153" sldId="431"/>
        </pc:sldMkLst>
        <pc:picChg chg="mod">
          <ac:chgData name="Black, Holly" userId="43bbdd15-7873-4316-9a2b-011d828de5a5" providerId="ADAL" clId="{3DF4F0F9-E12E-4ABA-BAAF-1D9176E4E902}" dt="2020-03-23T21:43:14.185" v="30" actId="14100"/>
          <ac:picMkLst>
            <pc:docMk/>
            <pc:sldMk cId="4215384153" sldId="431"/>
            <ac:picMk id="1026" creationId="{CA9182F7-F048-4542-9A55-3F8FEF9B6BF3}"/>
          </ac:picMkLst>
        </pc:picChg>
        <pc:picChg chg="del">
          <ac:chgData name="Black, Holly" userId="43bbdd15-7873-4316-9a2b-011d828de5a5" providerId="ADAL" clId="{3DF4F0F9-E12E-4ABA-BAAF-1D9176E4E902}" dt="2020-03-23T21:43:10.786" v="29" actId="478"/>
          <ac:picMkLst>
            <pc:docMk/>
            <pc:sldMk cId="4215384153" sldId="431"/>
            <ac:picMk id="1027" creationId="{C2B07158-EF2C-4358-BAF8-152C6D90E399}"/>
          </ac:picMkLst>
        </pc:picChg>
      </pc:sldChg>
    </pc:docChg>
  </pc:docChgLst>
  <pc:docChgLst>
    <pc:chgData name="McCourt, Brian" userId="57048a07-b706-411d-a2c8-5747217d4b3a" providerId="ADAL" clId="{ECF774F6-2793-4322-BCB0-431F2C5C0E32}"/>
    <pc:docChg chg="custSel modSld">
      <pc:chgData name="McCourt, Brian" userId="57048a07-b706-411d-a2c8-5747217d4b3a" providerId="ADAL" clId="{ECF774F6-2793-4322-BCB0-431F2C5C0E32}" dt="2020-03-23T16:45:39.025" v="17" actId="20577"/>
      <pc:docMkLst>
        <pc:docMk/>
      </pc:docMkLst>
      <pc:sldChg chg="modSp">
        <pc:chgData name="McCourt, Brian" userId="57048a07-b706-411d-a2c8-5747217d4b3a" providerId="ADAL" clId="{ECF774F6-2793-4322-BCB0-431F2C5C0E32}" dt="2020-03-23T16:45:39.025" v="17" actId="20577"/>
        <pc:sldMkLst>
          <pc:docMk/>
          <pc:sldMk cId="2069719314" sldId="378"/>
        </pc:sldMkLst>
        <pc:spChg chg="mod">
          <ac:chgData name="McCourt, Brian" userId="57048a07-b706-411d-a2c8-5747217d4b3a" providerId="ADAL" clId="{ECF774F6-2793-4322-BCB0-431F2C5C0E32}" dt="2020-03-23T16:44:58.161" v="13" actId="20577"/>
          <ac:spMkLst>
            <pc:docMk/>
            <pc:sldMk cId="2069719314" sldId="378"/>
            <ac:spMk id="2" creationId="{45B4A25B-4BAE-DA43-BD33-7E7EE3AF6A26}"/>
          </ac:spMkLst>
        </pc:spChg>
        <pc:spChg chg="mod">
          <ac:chgData name="McCourt, Brian" userId="57048a07-b706-411d-a2c8-5747217d4b3a" providerId="ADAL" clId="{ECF774F6-2793-4322-BCB0-431F2C5C0E32}" dt="2020-03-23T16:45:34.593" v="15" actId="6549"/>
          <ac:spMkLst>
            <pc:docMk/>
            <pc:sldMk cId="2069719314" sldId="378"/>
            <ac:spMk id="3" creationId="{00C03EBE-6856-A046-B11F-55113B93BBCE}"/>
          </ac:spMkLst>
        </pc:spChg>
        <pc:spChg chg="mod">
          <ac:chgData name="McCourt, Brian" userId="57048a07-b706-411d-a2c8-5747217d4b3a" providerId="ADAL" clId="{ECF774F6-2793-4322-BCB0-431F2C5C0E32}" dt="2020-03-23T16:45:39.025" v="17" actId="20577"/>
          <ac:spMkLst>
            <pc:docMk/>
            <pc:sldMk cId="2069719314" sldId="378"/>
            <ac:spMk id="4" creationId="{A5EFDEF8-F9F2-114F-A4EA-50ED704FFE5A}"/>
          </ac:spMkLst>
        </pc:spChg>
      </pc:sldChg>
      <pc:sldChg chg="delSp">
        <pc:chgData name="McCourt, Brian" userId="57048a07-b706-411d-a2c8-5747217d4b3a" providerId="ADAL" clId="{ECF774F6-2793-4322-BCB0-431F2C5C0E32}" dt="2020-03-23T16:45:17.642" v="14" actId="478"/>
        <pc:sldMkLst>
          <pc:docMk/>
          <pc:sldMk cId="3925183145" sldId="384"/>
        </pc:sldMkLst>
        <pc:spChg chg="del">
          <ac:chgData name="McCourt, Brian" userId="57048a07-b706-411d-a2c8-5747217d4b3a" providerId="ADAL" clId="{ECF774F6-2793-4322-BCB0-431F2C5C0E32}" dt="2020-03-23T16:45:17.642" v="14" actId="478"/>
          <ac:spMkLst>
            <pc:docMk/>
            <pc:sldMk cId="3925183145" sldId="384"/>
            <ac:spMk id="10" creationId="{CEE7A68A-D8A1-462F-B15E-A9B379BA06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EF9F3-1BF1-C542-A2C8-A6E3B047036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633E3-93C1-574C-88D1-A5F3511A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7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ear, wheel, transport&#10;&#10;Description automatically generated">
            <a:extLst>
              <a:ext uri="{FF2B5EF4-FFF2-40B4-BE49-F238E27FC236}">
                <a16:creationId xmlns:a16="http://schemas.microsoft.com/office/drawing/2014/main" id="{6DE0D62B-D9B7-AC46-9413-21FE263B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050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</p:spTree>
    <p:extLst>
      <p:ext uri="{BB962C8B-B14F-4D97-AF65-F5344CB8AC3E}">
        <p14:creationId xmlns:p14="http://schemas.microsoft.com/office/powerpoint/2010/main" val="30839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4098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3B184-1412-B540-9091-A19EE74F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86975-96A7-8542-A703-5B3719956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B39C99-4D1E-E041-B618-5ABC2D265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C95FC5-01C6-4B4D-BAF3-43198F2B6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3DAC9-F13E-754F-8E7C-BC878231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9705"/>
            <a:ext cx="3668400" cy="180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6158D-0694-EE45-B611-56C0E0B1CF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9705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6F3DB-713D-614B-BCBC-AE9CDF0B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6E36B-82E0-034B-99B7-70EAC4434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ADA25-B07B-A447-8A90-DA928FF6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221AB3-DE27-E24E-9F4B-5361E5B676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512E9A2B-C56B-8840-AC48-57EFAFDBF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792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ECBF7B86-7DB9-9C44-AB83-F7E94617C3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792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section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BBABECC1-1A8F-8745-A3DA-A288C65D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1792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9" name="Text Placeholder 11">
            <a:extLst>
              <a:ext uri="{FF2B5EF4-FFF2-40B4-BE49-F238E27FC236}">
                <a16:creationId xmlns:a16="http://schemas.microsoft.com/office/drawing/2014/main" id="{6C87802F-D360-E346-ABC5-E08D7881B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792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85AC3C4C-F79E-CE41-B6D1-7ACE19459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792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ADB0FE89-F5A1-284B-A261-C8302AE9D9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792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4F04A7AE-BE6C-A942-A504-5ECA4B5F6E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792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E3BE7435-5279-A74D-AA4D-519F7F258B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792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6F2726C-42F1-BB4A-A277-F0548E6DC4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6658F48-0581-294E-950E-1B2BC3179C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2288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A9CC91C-D095-AA48-8A62-8E7F20443C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2414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76DD57-1405-154B-A60F-4A13708D00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2288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6553F93-AF4F-5E40-A6AB-E3AE456888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2414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5B9859D-B06E-6B41-B497-038363D09A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2414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8112C59-2F19-4F40-9D84-46D69D0383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32540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D8554A8-473F-EF44-B0A1-3550055E080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32414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F8FE622-7A6A-504A-B655-5BB2906778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32540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7AE4D109-B9B2-D84C-8DD7-F05C9A0D995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51538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3" name="Text Placeholder 11">
            <a:extLst>
              <a:ext uri="{FF2B5EF4-FFF2-40B4-BE49-F238E27FC236}">
                <a16:creationId xmlns:a16="http://schemas.microsoft.com/office/drawing/2014/main" id="{BEDBA93D-DA08-0B40-8BA9-D5295146E5B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51538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4" name="Text Placeholder 11">
            <a:extLst>
              <a:ext uri="{FF2B5EF4-FFF2-40B4-BE49-F238E27FC236}">
                <a16:creationId xmlns:a16="http://schemas.microsoft.com/office/drawing/2014/main" id="{2CAB8FAE-75B8-5A42-92D2-0F89DFAA23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51538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84699FC-0BF8-714B-8F56-1DF8EF33B0A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51538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F9677130-006D-834A-8A04-6E9A4D40D1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951538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7" name="Text Placeholder 11">
            <a:extLst>
              <a:ext uri="{FF2B5EF4-FFF2-40B4-BE49-F238E27FC236}">
                <a16:creationId xmlns:a16="http://schemas.microsoft.com/office/drawing/2014/main" id="{D8FAD8D1-4CF1-8446-A66B-8A85125C35E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951538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8" name="Text Placeholder 11">
            <a:extLst>
              <a:ext uri="{FF2B5EF4-FFF2-40B4-BE49-F238E27FC236}">
                <a16:creationId xmlns:a16="http://schemas.microsoft.com/office/drawing/2014/main" id="{4A6E7B5D-41EA-8844-B557-EF2F3E637A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51538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id="{15427697-12EA-3E4F-97E0-1398C9E5DBB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51538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100" name="Text Placeholder 11">
            <a:extLst>
              <a:ext uri="{FF2B5EF4-FFF2-40B4-BE49-F238E27FC236}">
                <a16:creationId xmlns:a16="http://schemas.microsoft.com/office/drawing/2014/main" id="{DDFAB73F-728B-1E44-AA89-62A67A184CC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42034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0DEFBA52-4709-8748-BF53-365C95226C5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542160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EB26B23-027C-2F4D-8F58-7013CE1AD7C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542034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3" name="Text Placeholder 11">
            <a:extLst>
              <a:ext uri="{FF2B5EF4-FFF2-40B4-BE49-F238E27FC236}">
                <a16:creationId xmlns:a16="http://schemas.microsoft.com/office/drawing/2014/main" id="{42776979-6491-AB46-9B4B-F1E80EE64F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542160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4" name="Text Placeholder 11">
            <a:extLst>
              <a:ext uri="{FF2B5EF4-FFF2-40B4-BE49-F238E27FC236}">
                <a16:creationId xmlns:a16="http://schemas.microsoft.com/office/drawing/2014/main" id="{64CE10C6-54E9-CA46-8642-57C593747BC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542160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EA094C7F-244A-D846-BB80-8C0D482996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542286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79485A09-7FA8-5241-8A5A-8DD0AF48EB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42160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7B29A3D6-51DE-EB46-8C02-02BA6D1A84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542286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</p:spTree>
    <p:extLst>
      <p:ext uri="{BB962C8B-B14F-4D97-AF65-F5344CB8AC3E}">
        <p14:creationId xmlns:p14="http://schemas.microsoft.com/office/powerpoint/2010/main" val="40930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7172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590809B-B78A-1B4D-88A8-E484B66A91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60" y="2216258"/>
            <a:ext cx="10724400" cy="9759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 divider header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F61125-CC21-A84D-81FC-331096DAAF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CC3870-EC73-CF4E-B97F-94055508C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5049B-5E35-594A-89DB-BB836DDB8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E269E-3A83-D04B-9FB6-B9D5C7A0E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1325902-CD41-6248-BCDA-D065A0A99801}"/>
              </a:ext>
            </a:extLst>
          </p:cNvPr>
          <p:cNvSpPr txBox="1">
            <a:spLocks/>
          </p:cNvSpPr>
          <p:nvPr/>
        </p:nvSpPr>
        <p:spPr>
          <a:xfrm>
            <a:off x="739859" y="1411767"/>
            <a:ext cx="202621" cy="290526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4800" b="0" spc="-10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6ABA8BA-3C56-684C-87E6-A36001607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009" y="5753164"/>
            <a:ext cx="9292500" cy="26822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9BF0466-98D2-0740-BD4C-92C731F1B8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204475-3E76-6B44-861A-6708E2AF7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479" y="1490972"/>
            <a:ext cx="9330234" cy="38827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3887C1-F499-884A-8C19-0425E4413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4670B78-FA65-024D-8991-ECCA96C6040F}"/>
              </a:ext>
            </a:extLst>
          </p:cNvPr>
          <p:cNvSpPr txBox="1">
            <a:spLocks/>
          </p:cNvSpPr>
          <p:nvPr userDrawn="1"/>
        </p:nvSpPr>
        <p:spPr>
          <a:xfrm>
            <a:off x="739859" y="1411767"/>
            <a:ext cx="202621" cy="290526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4800" b="0" spc="-10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031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1325902-CD41-6248-BCDA-D065A0A99801}"/>
              </a:ext>
            </a:extLst>
          </p:cNvPr>
          <p:cNvSpPr txBox="1">
            <a:spLocks/>
          </p:cNvSpPr>
          <p:nvPr userDrawn="1"/>
        </p:nvSpPr>
        <p:spPr>
          <a:xfrm>
            <a:off x="739859" y="1411767"/>
            <a:ext cx="202621" cy="290526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4800" b="0" spc="-10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6ABA8BA-3C56-684C-87E6-A36001607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009" y="5753164"/>
            <a:ext cx="9292500" cy="26822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9BF0466-98D2-0740-BD4C-92C731F1B8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204475-3E76-6B44-861A-6708E2AF7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479" y="1490972"/>
            <a:ext cx="9330234" cy="38827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6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uild U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4726800" cy="4516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9111-AE1C-E249-B2D4-0723F97D82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2" y="1530123"/>
            <a:ext cx="5219699" cy="4495207"/>
          </a:xfrm>
        </p:spPr>
        <p:txBody>
          <a:bodyPr/>
          <a:lstStyle>
            <a:lvl1pPr marL="342900" indent="-342900">
              <a:buFont typeface="System Font Regular"/>
              <a:buChar char="—"/>
              <a:defRPr>
                <a:solidFill>
                  <a:schemeClr val="bg1"/>
                </a:solidFill>
              </a:defRPr>
            </a:lvl1pPr>
            <a:lvl2pPr marL="7069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2pPr>
            <a:lvl3pPr marL="12001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3pPr>
            <a:lvl4pPr marL="16573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4pPr>
            <a:lvl5pPr marL="2036250" indent="-171450">
              <a:buFont typeface="System Font Regular"/>
              <a:buChar char="—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4B984-7862-B249-9B7B-79C3FDC39C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10728324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56A62-45B6-9841-BD39-18CA0E5BA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F1EFBBA-DC04-984A-AD2A-27E38C429C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4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DF273-8795-D04F-A257-521E70FA0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D3E6C1-A842-3B48-937D-6399924D41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04CCB2-2793-AE46-9DE1-A75DB57C1E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6163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79307-A8E8-8C47-990E-DAA621BE6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0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10712825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0B0A7-2AB5-9649-961F-0E6DB0142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7D8EDB-4F1C-824B-99AA-348B29BC1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1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F1A6F-35DA-384A-89AE-E8F1E10B5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7E3F30-3D12-134A-9CEF-177B9CBED9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4153E9-A075-4F45-9896-CC33086BF8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0664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6005A-603C-1C4C-B56C-664E8A43DA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6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5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4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270ACFF-056C-A44A-B2E5-271993C1BD8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617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332D230-E3DF-D848-BF48-13C24ED95E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0466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6B47AFC-CF03-6747-B333-0096BF1ED9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40465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2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E53266C1-53B0-CA4E-8BE8-BE37B53D2A6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2000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8EFD554-595B-1A4C-9B0B-6DC7905E73E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12125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B323EB11-1608-B04F-8BB4-32B70465E7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2000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A7A3E9AC-D06B-2842-AECA-F5DF8C45C29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22000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322C08AB-665A-DE41-A18C-8981C6C401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12163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F2BEBE29-69F1-344C-AB53-34C2A6AFF7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12162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4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026F80B-0129-0A4B-8E1A-C2902EF6424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85945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F99FE49-A42A-ED49-882C-ABFC20C8B7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85538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7249CDE-D8E0-A844-86F3-25880E6AC2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85537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8ABD9C6-5B39-D44A-A8C2-AC36D16B283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0053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BC7D7CF-70D6-C34F-9323-5F7FE9227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5390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E3AFB08-FBCE-0143-9DD4-836A07ED4A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45389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C3C1288-4168-9749-BF8B-FF56EE08C64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994162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949C958-FFC4-964E-A71A-23DABCEC2F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8011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4A2BDF-34C5-2844-8874-C5EDD943135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988010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8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uild U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4726800" cy="4516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9111-AE1C-E249-B2D4-0723F97D82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2" y="1530123"/>
            <a:ext cx="5219699" cy="4495207"/>
          </a:xfrm>
        </p:spPr>
        <p:txBody>
          <a:bodyPr/>
          <a:lstStyle>
            <a:lvl1pPr marL="342900" indent="-342900">
              <a:buFont typeface="System Font Regular"/>
              <a:buChar char="—"/>
              <a:defRPr>
                <a:solidFill>
                  <a:schemeClr val="bg1"/>
                </a:solidFill>
              </a:defRPr>
            </a:lvl1pPr>
            <a:lvl2pPr marL="7069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2pPr>
            <a:lvl3pPr marL="12001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3pPr>
            <a:lvl4pPr marL="16573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4pPr>
            <a:lvl5pPr marL="2036250" indent="-171450">
              <a:buFont typeface="System Font Regular"/>
              <a:buChar char="—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B604310-7D14-B740-95BC-74DBB73BAE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5496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62E4661-51EB-0D49-A36A-589049439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6082" y="1477747"/>
            <a:ext cx="4453294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552405-5720-AE43-B42B-0932067BAA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427538" cy="229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41945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 Le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07521AE-3F5E-EF47-9E71-B7ED57FD0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64A7E64-06D6-1049-A9D1-574E2B5E3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2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 Righ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037CF37-77C3-E84D-BD40-7D77D4C96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9962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85ECDD-B752-3441-BB5A-31D025A917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5461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0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5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93D499-BDC7-F448-8DBC-C705DC132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535DF4D-646D-3A45-8EC2-61A88A6D5D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26C8E73-4266-3A49-83E5-7B4670EB23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3400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24268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7613F2E-4431-5A46-BEC7-BDC12AA199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82AF3C2-8E2C-5E45-B3B3-71083C65F3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95BE39-188F-9542-831B-A40D86A8FA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530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372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4120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34226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36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BA58C72-F26D-DF43-B353-0403B3FA96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D2145B0-4DED-2543-BEEF-C91E21AEA3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5C837C-CD34-F649-85E3-18C9C27105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BB027D8-6976-BE4D-83E5-70F04C2003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3999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E506CBE-13AE-0246-B131-7B5640D899C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666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8F75CF6-7479-4647-936F-9E7A463E51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8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EA6C37A-CF57-B14C-8B4F-79DAD0E6ECC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33999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17243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95369F3-CB69-E047-813B-50FA947906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6A60EE4-5FAF-0342-8787-536BE3D1C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73AC-163A-AF4D-98CA-2C371B33C6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19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10728324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2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60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83DC1DB-917C-BC41-B768-6E7904436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EC94AB-F20E-9949-89EE-BE46612E0E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B961CA-6D94-C545-92B3-E93FDBAAB5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0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55A45905-3967-A244-89C5-9A732AB895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46B85E89-A0DE-CD48-8873-A7F131EBF9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32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F95DFD3D-3F26-F24B-92A1-F690D8400A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674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61" name="Picture Placeholder 5">
            <a:extLst>
              <a:ext uri="{FF2B5EF4-FFF2-40B4-BE49-F238E27FC236}">
                <a16:creationId xmlns:a16="http://schemas.microsoft.com/office/drawing/2014/main" id="{D97E84BF-D195-D844-8DF3-505F6786D8C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-1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76E40B-0D73-B140-AAA4-E59141ADB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701D61-7B05-4C48-90AC-14A8F86E51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CFA600-6E00-7649-95B3-6428A37EE9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+ Short Description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E72D628-9D19-254C-85B0-113060827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9224" y="6183376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42F7CB8-533D-1042-A35E-ED37B2AB7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2" y="6184854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Full Bleed Content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78E1FA-6211-564D-BACC-7B695DC685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insert 16:9 media content</a:t>
            </a:r>
          </a:p>
        </p:txBody>
      </p:sp>
    </p:spTree>
    <p:extLst>
      <p:ext uri="{BB962C8B-B14F-4D97-AF65-F5344CB8AC3E}">
        <p14:creationId xmlns:p14="http://schemas.microsoft.com/office/powerpoint/2010/main" val="28357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27589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CD208A2-26C7-B346-B48D-75A3AD3394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E139C00-E493-FF4E-B6C9-5DDDBBA40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19588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82634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5C73F27-A370-CF49-8E97-A6177C6C7F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96112" y="0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C108B51-4159-B04C-A8AB-8F2690434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96112" y="3500438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5BE363-8599-F744-9D54-CBAC0E5182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5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4350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A0CEF-7722-AF49-BCCB-28606E068E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03838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16:9 insert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03838" y="3968750"/>
            <a:ext cx="3887787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36088" y="3968750"/>
            <a:ext cx="2855912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4285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033712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827463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71925" y="0"/>
            <a:ext cx="2916237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E433E1E-E0FE-6F46-B897-BB2810022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2624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60484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2625" y="0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2F42492E-1C8B-0248-825B-CEA5EC3A5A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03838" y="3500437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DB0BC672-E754-FA4D-AA92-18BA9EAC84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00437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</p:spTree>
    <p:extLst>
      <p:ext uri="{BB962C8B-B14F-4D97-AF65-F5344CB8AC3E}">
        <p14:creationId xmlns:p14="http://schemas.microsoft.com/office/powerpoint/2010/main" val="241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F1EFBBA-DC04-984A-AD2A-27E38C429C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4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4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587585D-8195-AE49-BD61-090005A9F2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16387" y="1"/>
            <a:ext cx="3959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7FE8FB36-5254-8041-B779-E88F51C773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4800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C12FA26-CDA5-9842-BA7F-3436AD492F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4800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9BA3F8A-EC80-9D4F-AC44-35916F1DFD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997200"/>
            <a:ext cx="3967200" cy="38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2214D04-F18C-C24D-94FA-D82E9FD30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38621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AF68798-F40F-0346-B32B-1EEBA2B66C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3967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D765B9A-1BFE-FF4E-88A0-32A832CD2E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776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1A2BBF-60C6-804B-85C6-88520FE435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32776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699539-68CD-5C42-94E4-6EC1AD0C2D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2400" y="2998800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2409B48-33C7-C94A-9CA7-6C36CDD888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2400" y="0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29151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2F0598-B2FE-3548-879E-0C1B01F72D7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14888BB-5B64-CE4A-9F15-207C83B8FFB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09155" y="-1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03AC45B-A696-2142-9AE2-9F2E40359AC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18309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09738D3-A0B2-CA44-8EE4-F208595C1A3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BE232EB-218A-574F-8610-339B0EDA95F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67437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25098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4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968750"/>
            <a:ext cx="3863975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08437" y="3968750"/>
            <a:ext cx="2879725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3BF013F-B3EE-DC49-BCFF-9F6C7CB48B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67550" y="0"/>
            <a:ext cx="51244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66E314D-B99D-C042-8E26-F12EC02D76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7550" y="3009246"/>
            <a:ext cx="5124450" cy="38487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24995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8A69E58-7446-F340-BC4F-D20A5866E9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7457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C9E3D9-F02C-B046-8BAC-4AA6E0B597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4515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313279-9CB7-2249-A505-110FDEC3EC1A}"/>
              </a:ext>
            </a:extLst>
          </p:cNvPr>
          <p:cNvSpPr txBox="1"/>
          <p:nvPr/>
        </p:nvSpPr>
        <p:spPr>
          <a:xfrm>
            <a:off x="698516" y="2287858"/>
            <a:ext cx="38055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F9E35-79AE-0A40-A7AF-BBC290ADBFC6}"/>
              </a:ext>
            </a:extLst>
          </p:cNvPr>
          <p:cNvSpPr txBox="1"/>
          <p:nvPr userDrawn="1"/>
        </p:nvSpPr>
        <p:spPr>
          <a:xfrm>
            <a:off x="698516" y="2287858"/>
            <a:ext cx="38055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8746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el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ear, transport&#10;&#10;Description automatically generated">
            <a:extLst>
              <a:ext uri="{FF2B5EF4-FFF2-40B4-BE49-F238E27FC236}">
                <a16:creationId xmlns:a16="http://schemas.microsoft.com/office/drawing/2014/main" id="{6241AD6D-EF99-1945-98D5-1B3B1B4226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580" y="3253685"/>
            <a:ext cx="1832842" cy="350631"/>
          </a:xfrm>
          <a:prstGeom prst="rect">
            <a:avLst/>
          </a:prstGeom>
        </p:spPr>
      </p:pic>
      <p:pic>
        <p:nvPicPr>
          <p:cNvPr id="3" name="Picture 2" descr="A picture containing gear, transport&#10;&#10;Description automatically generated">
            <a:extLst>
              <a:ext uri="{FF2B5EF4-FFF2-40B4-BE49-F238E27FC236}">
                <a16:creationId xmlns:a16="http://schemas.microsoft.com/office/drawing/2014/main" id="{5130DF45-81A7-F14B-86A2-D0DC21701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580" y="3253685"/>
            <a:ext cx="1832842" cy="3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D3E6C1-A842-3B48-937D-6399924D41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04CCB2-2793-AE46-9DE1-A75DB57C1E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6163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72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+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10712825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4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7D8EDB-4F1C-824B-99AA-348B29BC1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1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03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7E3F30-3D12-134A-9CEF-177B9CBED9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4153E9-A075-4F45-9896-CC33086BF8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0664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575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6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5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4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270ACFF-056C-A44A-B2E5-271993C1BD8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617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332D230-E3DF-D848-BF48-13C24ED95E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0466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6B47AFC-CF03-6747-B333-0096BF1ED9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40465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3B184-1412-B540-9091-A19EE74F85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E53266C1-53B0-CA4E-8BE8-BE37B53D2A6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2000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8EFD554-595B-1A4C-9B0B-6DC7905E73E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12125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B323EB11-1608-B04F-8BB4-32B70465E7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2000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A7A3E9AC-D06B-2842-AECA-F5DF8C45C29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22000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322C08AB-665A-DE41-A18C-8981C6C401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12163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F2BEBE29-69F1-344C-AB53-34C2A6AFF7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12162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9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026F80B-0129-0A4B-8E1A-C2902EF6424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85945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F99FE49-A42A-ED49-882C-ABFC20C8B7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85538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7249CDE-D8E0-A844-86F3-25880E6AC2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85537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8ABD9C6-5B39-D44A-A8C2-AC36D16B283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0053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BC7D7CF-70D6-C34F-9323-5F7FE9227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5390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E3AFB08-FBCE-0143-9DD4-836A07ED4A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45389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C3C1288-4168-9749-BF8B-FF56EE08C64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994162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949C958-FFC4-964E-A71A-23DABCEC2F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8011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4A2BDF-34C5-2844-8874-C5EDD943135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988010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0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B604310-7D14-B740-95BC-74DBB73BAE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6962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62E4661-51EB-0D49-A36A-589049439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6082" y="1477747"/>
            <a:ext cx="4453294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552405-5720-AE43-B42B-0932067BAA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427538" cy="229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80293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Le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07521AE-3F5E-EF47-9E71-B7ED57FD0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64A7E64-06D6-1049-A9D1-574E2B5E3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4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Righ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037CF37-77C3-E84D-BD40-7D77D4C96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9962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85ECDD-B752-3441-BB5A-31D025A917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5461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12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7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93D499-BDC7-F448-8DBC-C705DC132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535DF4D-646D-3A45-8EC2-61A88A6D5D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26C8E73-4266-3A49-83E5-7B4670EB23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3400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12261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7613F2E-4431-5A46-BEC7-BDC12AA199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82AF3C2-8E2C-5E45-B3B3-71083C65F3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95BE39-188F-9542-831B-A40D86A8FA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530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372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4120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7422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3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BA58C72-F26D-DF43-B353-0403B3FA96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D2145B0-4DED-2543-BEEF-C91E21AEA3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5C837C-CD34-F649-85E3-18C9C27105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BB027D8-6976-BE4D-83E5-70F04C2003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3999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E506CBE-13AE-0246-B131-7B5640D899C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666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8F75CF6-7479-4647-936F-9E7A463E51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8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EA6C37A-CF57-B14C-8B4F-79DAD0E6ECC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33999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27008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 Title Cover -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B39C99-4D1E-E041-B618-5ABC2D2655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6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95369F3-CB69-E047-813B-50FA947906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6A60EE4-5FAF-0342-8787-536BE3D1C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73AC-163A-AF4D-98CA-2C371B33C6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8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60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83DC1DB-917C-BC41-B768-6E7904436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EC94AB-F20E-9949-89EE-BE46612E0E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B961CA-6D94-C545-92B3-E93FDBAAB5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8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55A45905-3967-A244-89C5-9A732AB895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46B85E89-A0DE-CD48-8873-A7F131EBF9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32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F95DFD3D-3F26-F24B-92A1-F690D8400A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674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61" name="Picture Placeholder 5">
            <a:extLst>
              <a:ext uri="{FF2B5EF4-FFF2-40B4-BE49-F238E27FC236}">
                <a16:creationId xmlns:a16="http://schemas.microsoft.com/office/drawing/2014/main" id="{D97E84BF-D195-D844-8DF3-505F6786D8C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-1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76E40B-0D73-B140-AAA4-E59141ADB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701D61-7B05-4C48-90AC-14A8F86E51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CFA600-6E00-7649-95B3-6428A37EE9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67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+ Short Description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E72D628-9D19-254C-85B0-113060827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9224" y="6183376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42F7CB8-533D-1042-A35E-ED37B2AB7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2" y="6184854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ull Bleed Content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78E1FA-6211-564D-BACC-7B695DC685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insert 16:9 media content</a:t>
            </a:r>
          </a:p>
        </p:txBody>
      </p:sp>
    </p:spTree>
    <p:extLst>
      <p:ext uri="{BB962C8B-B14F-4D97-AF65-F5344CB8AC3E}">
        <p14:creationId xmlns:p14="http://schemas.microsoft.com/office/powerpoint/2010/main" val="33548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894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CD208A2-26C7-B346-B48D-75A3AD3394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E139C00-E493-FF4E-B6C9-5DDDBBA40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19588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30747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5C73F27-A370-CF49-8E97-A6177C6C7F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96112" y="0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C108B51-4159-B04C-A8AB-8F2690434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96112" y="3500438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5BE363-8599-F744-9D54-CBAC0E5182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5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33192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V.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A0CEF-7722-AF49-BCCB-28606E068E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03838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16:9 insert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03838" y="3968750"/>
            <a:ext cx="3887787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36088" y="3968750"/>
            <a:ext cx="2855912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16200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rands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3DAC9-F13E-754F-8E7C-BC878231C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9705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V.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033712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827463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71925" y="0"/>
            <a:ext cx="2916237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E433E1E-E0FE-6F46-B897-BB2810022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2624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11852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V.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2625" y="0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2F42492E-1C8B-0248-825B-CEA5EC3A5A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03838" y="3500437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DB0BC672-E754-FA4D-AA92-18BA9EAC84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00437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</p:spTree>
    <p:extLst>
      <p:ext uri="{BB962C8B-B14F-4D97-AF65-F5344CB8AC3E}">
        <p14:creationId xmlns:p14="http://schemas.microsoft.com/office/powerpoint/2010/main" val="3348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V.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587585D-8195-AE49-BD61-090005A9F2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16387" y="1"/>
            <a:ext cx="3959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7FE8FB36-5254-8041-B779-E88F51C773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4800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C12FA26-CDA5-9842-BA7F-3436AD492F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4800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9BA3F8A-EC80-9D4F-AC44-35916F1DFD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997200"/>
            <a:ext cx="3967200" cy="38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2214D04-F18C-C24D-94FA-D82E9FD30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186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V.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AF68798-F40F-0346-B32B-1EEBA2B66C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3967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D765B9A-1BFE-FF4E-88A0-32A832CD2E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776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1A2BBF-60C6-804B-85C6-88520FE435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32776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699539-68CD-5C42-94E4-6EC1AD0C2D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2400" y="2998800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2409B48-33C7-C94A-9CA7-6C36CDD888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2400" y="0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20582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V.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2F0598-B2FE-3548-879E-0C1B01F72D7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14888BB-5B64-CE4A-9F15-207C83B8FFB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09155" y="-1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03AC45B-A696-2142-9AE2-9F2E40359AC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18309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09738D3-A0B2-CA44-8EE4-F208595C1A3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BE232EB-218A-574F-8610-339B0EDA95F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67437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33635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V.4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968750"/>
            <a:ext cx="3863975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08437" y="3968750"/>
            <a:ext cx="2879725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3BF013F-B3EE-DC49-BCFF-9F6C7CB48B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67550" y="0"/>
            <a:ext cx="51244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66E314D-B99D-C042-8E26-F12EC02D76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7550" y="3009246"/>
            <a:ext cx="5124450" cy="38487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41074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8A69E58-7446-F340-BC4F-D20A5866E9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1301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C9E3D9-F02C-B046-8BAC-4AA6E0B597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40520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313279-9CB7-2249-A505-110FDEC3EC1A}"/>
              </a:ext>
            </a:extLst>
          </p:cNvPr>
          <p:cNvSpPr txBox="1"/>
          <p:nvPr userDrawn="1"/>
        </p:nvSpPr>
        <p:spPr>
          <a:xfrm>
            <a:off x="698516" y="2287858"/>
            <a:ext cx="38055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1917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el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ear, transport&#10;&#10;Description automatically generated">
            <a:extLst>
              <a:ext uri="{FF2B5EF4-FFF2-40B4-BE49-F238E27FC236}">
                <a16:creationId xmlns:a16="http://schemas.microsoft.com/office/drawing/2014/main" id="{6241AD6D-EF99-1945-98D5-1B3B1B422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580" y="3253685"/>
            <a:ext cx="1832842" cy="3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rands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6F3DB-713D-614B-BCBC-AE9CDF0B9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ear, wheel, transport&#10;&#10;Description automatically generated">
            <a:extLst>
              <a:ext uri="{FF2B5EF4-FFF2-40B4-BE49-F238E27FC236}">
                <a16:creationId xmlns:a16="http://schemas.microsoft.com/office/drawing/2014/main" id="{6DE0D62B-D9B7-AC46-9413-21FE263B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050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 descr="A picture containing gear, wheel, transport&#10;&#10;Description automatically generated">
            <a:extLst>
              <a:ext uri="{FF2B5EF4-FFF2-40B4-BE49-F238E27FC236}">
                <a16:creationId xmlns:a16="http://schemas.microsoft.com/office/drawing/2014/main" id="{107B8F7A-1773-CC48-B029-59D281F2A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3B184-1412-B540-9091-A19EE74F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FD84B-F166-CD40-8363-64705CE1D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5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Ar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B39C99-4D1E-E041-B618-5ABC2D265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505FDF-A9A8-7544-A877-1CA0990D38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3DAC9-F13E-754F-8E7C-BC878231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9705"/>
            <a:ext cx="3668400" cy="180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A63BE-350A-3048-9259-DB0E0E4E2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9705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6F3DB-713D-614B-BCBC-AE9CDF0B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411E29-582C-074D-9CBE-2B04884CC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Brands Title Cover - Ar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ADA25-B07B-A447-8A90-DA928FF6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F0700-F5E1-4C45-9BA9-A823F3FF6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512E9A2B-C56B-8840-AC48-57EFAFDBF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792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ECBF7B86-7DB9-9C44-AB83-F7E94617C3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792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section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BBABECC1-1A8F-8745-A3DA-A288C65D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1792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9" name="Text Placeholder 11">
            <a:extLst>
              <a:ext uri="{FF2B5EF4-FFF2-40B4-BE49-F238E27FC236}">
                <a16:creationId xmlns:a16="http://schemas.microsoft.com/office/drawing/2014/main" id="{6C87802F-D360-E346-ABC5-E08D7881B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792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85AC3C4C-F79E-CE41-B6D1-7ACE19459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792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ADB0FE89-F5A1-284B-A261-C8302AE9D9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792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4F04A7AE-BE6C-A942-A504-5ECA4B5F6E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792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E3BE7435-5279-A74D-AA4D-519F7F258B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792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6F2726C-42F1-BB4A-A277-F0548E6DC4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6658F48-0581-294E-950E-1B2BC3179C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2288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A9CC91C-D095-AA48-8A62-8E7F20443C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2414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76DD57-1405-154B-A60F-4A13708D00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2288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6553F93-AF4F-5E40-A6AB-E3AE456888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2414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5B9859D-B06E-6B41-B497-038363D09A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2414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8112C59-2F19-4F40-9D84-46D69D0383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32540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D8554A8-473F-EF44-B0A1-3550055E080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32414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F8FE622-7A6A-504A-B655-5BB2906778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32540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7AE4D109-B9B2-D84C-8DD7-F05C9A0D995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51538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3" name="Text Placeholder 11">
            <a:extLst>
              <a:ext uri="{FF2B5EF4-FFF2-40B4-BE49-F238E27FC236}">
                <a16:creationId xmlns:a16="http://schemas.microsoft.com/office/drawing/2014/main" id="{BEDBA93D-DA08-0B40-8BA9-D5295146E5B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51538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4" name="Text Placeholder 11">
            <a:extLst>
              <a:ext uri="{FF2B5EF4-FFF2-40B4-BE49-F238E27FC236}">
                <a16:creationId xmlns:a16="http://schemas.microsoft.com/office/drawing/2014/main" id="{2CAB8FAE-75B8-5A42-92D2-0F89DFAA23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51538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84699FC-0BF8-714B-8F56-1DF8EF33B0A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51538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F9677130-006D-834A-8A04-6E9A4D40D1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951538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7" name="Text Placeholder 11">
            <a:extLst>
              <a:ext uri="{FF2B5EF4-FFF2-40B4-BE49-F238E27FC236}">
                <a16:creationId xmlns:a16="http://schemas.microsoft.com/office/drawing/2014/main" id="{D8FAD8D1-4CF1-8446-A66B-8A85125C35E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951538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8" name="Text Placeholder 11">
            <a:extLst>
              <a:ext uri="{FF2B5EF4-FFF2-40B4-BE49-F238E27FC236}">
                <a16:creationId xmlns:a16="http://schemas.microsoft.com/office/drawing/2014/main" id="{4A6E7B5D-41EA-8844-B557-EF2F3E637A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51538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id="{15427697-12EA-3E4F-97E0-1398C9E5DBB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51538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100" name="Text Placeholder 11">
            <a:extLst>
              <a:ext uri="{FF2B5EF4-FFF2-40B4-BE49-F238E27FC236}">
                <a16:creationId xmlns:a16="http://schemas.microsoft.com/office/drawing/2014/main" id="{DDFAB73F-728B-1E44-AA89-62A67A184CC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42034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0DEFBA52-4709-8748-BF53-365C95226C5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542160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EB26B23-027C-2F4D-8F58-7013CE1AD7C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542034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3" name="Text Placeholder 11">
            <a:extLst>
              <a:ext uri="{FF2B5EF4-FFF2-40B4-BE49-F238E27FC236}">
                <a16:creationId xmlns:a16="http://schemas.microsoft.com/office/drawing/2014/main" id="{42776979-6491-AB46-9B4B-F1E80EE64F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542160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4" name="Text Placeholder 11">
            <a:extLst>
              <a:ext uri="{FF2B5EF4-FFF2-40B4-BE49-F238E27FC236}">
                <a16:creationId xmlns:a16="http://schemas.microsoft.com/office/drawing/2014/main" id="{64CE10C6-54E9-CA46-8642-57C593747BC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542160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EA094C7F-244A-D846-BB80-8C0D482996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542286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79485A09-7FA8-5241-8A5A-8DD0AF48EB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42160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7B29A3D6-51DE-EB46-8C02-02BA6D1A84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542286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</p:spTree>
    <p:extLst>
      <p:ext uri="{BB962C8B-B14F-4D97-AF65-F5344CB8AC3E}">
        <p14:creationId xmlns:p14="http://schemas.microsoft.com/office/powerpoint/2010/main" val="15884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solidFill>
          <a:srgbClr val="7172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590809B-B78A-1B4D-88A8-E484B66A91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60" y="2216258"/>
            <a:ext cx="10724400" cy="9759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 divider header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F61125-CC21-A84D-81FC-331096DAAF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B9F6D-4BC4-EE43-B094-598A7E8FD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21E59-ED97-8245-84EA-2F35ACC686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slide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D185C-A552-114D-9737-320AB517E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rands Title Cover -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60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263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ADA25-B07B-A447-8A90-DA928FF63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6344251"/>
            <a:ext cx="3668400" cy="1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1325902-CD41-6248-BCDA-D065A0A99801}"/>
              </a:ext>
            </a:extLst>
          </p:cNvPr>
          <p:cNvSpPr txBox="1">
            <a:spLocks/>
          </p:cNvSpPr>
          <p:nvPr/>
        </p:nvSpPr>
        <p:spPr>
          <a:xfrm>
            <a:off x="739859" y="1411767"/>
            <a:ext cx="202621" cy="290526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4800" b="0" spc="-10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6ABA8BA-3C56-684C-87E6-A36001607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009" y="5753164"/>
            <a:ext cx="9292500" cy="26822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59BF0466-98D2-0740-BD4C-92C731F1B8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204475-3E76-6B44-861A-6708E2AF7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479" y="1490972"/>
            <a:ext cx="9330234" cy="38827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D829B-29DC-E94E-83A3-6D796126B0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FFF9426-3B02-0049-8F9C-0B0A4DDE224E}"/>
              </a:ext>
            </a:extLst>
          </p:cNvPr>
          <p:cNvSpPr txBox="1">
            <a:spLocks/>
          </p:cNvSpPr>
          <p:nvPr userDrawn="1"/>
        </p:nvSpPr>
        <p:spPr>
          <a:xfrm>
            <a:off x="739859" y="1411767"/>
            <a:ext cx="202621" cy="290526"/>
          </a:xfrm>
          <a:prstGeom prst="rect">
            <a:avLst/>
          </a:prstGeom>
        </p:spPr>
        <p:txBody>
          <a:bodyPr vert="horz" lIns="0" tIns="0" rIns="0" bIns="0" anchor="t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30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4800" b="0" spc="-10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7639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uild U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4726800" cy="4516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9111-AE1C-E249-B2D4-0723F97D82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2" y="1530123"/>
            <a:ext cx="5219699" cy="4495207"/>
          </a:xfrm>
        </p:spPr>
        <p:txBody>
          <a:bodyPr/>
          <a:lstStyle>
            <a:lvl1pPr marL="342900" indent="-342900">
              <a:buFont typeface="System Font Regular"/>
              <a:buChar char="—"/>
              <a:defRPr>
                <a:solidFill>
                  <a:schemeClr val="bg1"/>
                </a:solidFill>
              </a:defRPr>
            </a:lvl1pPr>
            <a:lvl2pPr marL="7069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2pPr>
            <a:lvl3pPr marL="12001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3pPr>
            <a:lvl4pPr marL="1657350" indent="-285750">
              <a:buFont typeface="System Font Regular"/>
              <a:buChar char="—"/>
              <a:defRPr>
                <a:solidFill>
                  <a:schemeClr val="bg1"/>
                </a:solidFill>
              </a:defRPr>
            </a:lvl4pPr>
            <a:lvl5pPr marL="2036250" indent="-171450">
              <a:buFont typeface="System Font Regular"/>
              <a:buChar char="—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1915B-2501-8541-82C0-DE0C08065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10728324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025D2-85EB-5F43-BD30-812028EEC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F1EFBBA-DC04-984A-AD2A-27E38C429C9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4" y="1557338"/>
            <a:ext cx="5219699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E18869-7E3B-A24C-84E4-229B573F4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8F3198-C5A4-F848-89C6-57E19D5727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9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0D3E6C1-A842-3B48-937D-6399924D414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F04CCB2-2793-AE46-9DE1-A75DB57C1E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6163" y="1557338"/>
            <a:ext cx="3384000" cy="4464050"/>
          </a:xfrm>
        </p:spPr>
        <p:txBody>
          <a:bodyPr/>
          <a:lstStyle>
            <a:lvl1pPr marL="571500" indent="-571500">
              <a:buFont typeface="System Font Regular"/>
              <a:buChar char="—"/>
              <a:defRPr sz="3600"/>
            </a:lvl1pPr>
            <a:lvl2pPr marL="1085400" indent="-457200">
              <a:buFont typeface="System Font Regular"/>
              <a:buChar char="—"/>
              <a:defRPr sz="3200"/>
            </a:lvl2pPr>
            <a:lvl3pPr marL="1855800" indent="-457200">
              <a:buFont typeface="System Font Regular"/>
              <a:buChar char="—"/>
              <a:defRPr sz="2800"/>
            </a:lvl3pPr>
            <a:lvl4pPr marL="2475900" indent="-342900">
              <a:buFont typeface="System Font Regular"/>
              <a:buChar char="—"/>
              <a:defRPr sz="2400"/>
            </a:lvl4pPr>
            <a:lvl5pPr marL="3257100" indent="-342900">
              <a:buFont typeface="System Font Regular"/>
              <a:buChar char="—"/>
              <a:defRPr sz="2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1D758-47F4-F143-BDED-47DD51DBF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10712825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036CF6-F302-D64D-AAA9-052CADDFD6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7D8EDB-4F1C-824B-99AA-348B29BC1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0461" y="2312988"/>
            <a:ext cx="5204202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279B2-8C76-A941-9F7A-8E4F66C66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504443"/>
            <a:ext cx="10728324" cy="5010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E7F5-D71C-E947-9DD8-C8CD4F2DE0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7E3F30-3D12-134A-9CEF-177B9CBED9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4000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94153E9-A075-4F45-9896-CC33086BF81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0664" y="2312988"/>
            <a:ext cx="3384000" cy="37084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1A37F-8920-F748-A3F9-310B5B360E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6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5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4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3270ACFF-056C-A44A-B2E5-271993C1BD8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617" y="1196975"/>
            <a:ext cx="5219701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A332D230-E3DF-D848-BF48-13C24ED95EC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40466" y="5242917"/>
            <a:ext cx="5219701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6B47AFC-CF03-6747-B333-0096BF1ED99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40465" y="4919063"/>
            <a:ext cx="5219701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5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E53266C1-53B0-CA4E-8BE8-BE37B53D2A6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22000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C8EFD554-595B-1A4C-9B0B-6DC7905E73E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112125" y="1196975"/>
            <a:ext cx="3348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1">
            <a:extLst>
              <a:ext uri="{FF2B5EF4-FFF2-40B4-BE49-F238E27FC236}">
                <a16:creationId xmlns:a16="http://schemas.microsoft.com/office/drawing/2014/main" id="{B323EB11-1608-B04F-8BB4-32B70465E7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22000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1">
            <a:extLst>
              <a:ext uri="{FF2B5EF4-FFF2-40B4-BE49-F238E27FC236}">
                <a16:creationId xmlns:a16="http://schemas.microsoft.com/office/drawing/2014/main" id="{A7A3E9AC-D06B-2842-AECA-F5DF8C45C29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422000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11">
            <a:extLst>
              <a:ext uri="{FF2B5EF4-FFF2-40B4-BE49-F238E27FC236}">
                <a16:creationId xmlns:a16="http://schemas.microsoft.com/office/drawing/2014/main" id="{322C08AB-665A-DE41-A18C-8981C6C401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112163" y="5242917"/>
            <a:ext cx="3348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F2BEBE29-69F1-344C-AB53-34C2A6AFF7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12162" y="4919063"/>
            <a:ext cx="3348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8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512E9A2B-C56B-8840-AC48-57EFAFDBF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792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7" name="Text Placeholder 11">
            <a:extLst>
              <a:ext uri="{FF2B5EF4-FFF2-40B4-BE49-F238E27FC236}">
                <a16:creationId xmlns:a16="http://schemas.microsoft.com/office/drawing/2014/main" id="{ECBF7B86-7DB9-9C44-AB83-F7E94617C3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1792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Click to add section</a:t>
            </a:r>
          </a:p>
        </p:txBody>
      </p:sp>
      <p:sp>
        <p:nvSpPr>
          <p:cNvPr id="68" name="Text Placeholder 11">
            <a:extLst>
              <a:ext uri="{FF2B5EF4-FFF2-40B4-BE49-F238E27FC236}">
                <a16:creationId xmlns:a16="http://schemas.microsoft.com/office/drawing/2014/main" id="{BBABECC1-1A8F-8745-A3DA-A288C65D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1792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69" name="Text Placeholder 11">
            <a:extLst>
              <a:ext uri="{FF2B5EF4-FFF2-40B4-BE49-F238E27FC236}">
                <a16:creationId xmlns:a16="http://schemas.microsoft.com/office/drawing/2014/main" id="{6C87802F-D360-E346-ABC5-E08D7881B5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792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85AC3C4C-F79E-CE41-B6D1-7ACE19459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792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ADB0FE89-F5A1-284B-A261-C8302AE9D9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1792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4F04A7AE-BE6C-A942-A504-5ECA4B5F6E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792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E3BE7435-5279-A74D-AA4D-519F7F258B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792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6F2726C-42F1-BB4A-A277-F0548E6DC4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E6658F48-0581-294E-950E-1B2BC3179CD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32288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A9CC91C-D095-AA48-8A62-8E7F20443CE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2414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76DD57-1405-154B-A60F-4A13708D00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2288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6553F93-AF4F-5E40-A6AB-E3AE456888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2414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5B9859D-B06E-6B41-B497-038363D09A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2414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8112C59-2F19-4F40-9D84-46D69D0383C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32540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ED8554A8-473F-EF44-B0A1-3550055E080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32414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8F8FE622-7A6A-504A-B655-5BB29067781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32540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7AE4D109-B9B2-D84C-8DD7-F05C9A0D995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951538" y="1557338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3" name="Text Placeholder 11">
            <a:extLst>
              <a:ext uri="{FF2B5EF4-FFF2-40B4-BE49-F238E27FC236}">
                <a16:creationId xmlns:a16="http://schemas.microsoft.com/office/drawing/2014/main" id="{BEDBA93D-DA08-0B40-8BA9-D5295146E5B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51538" y="211854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4" name="Text Placeholder 11">
            <a:extLst>
              <a:ext uri="{FF2B5EF4-FFF2-40B4-BE49-F238E27FC236}">
                <a16:creationId xmlns:a16="http://schemas.microsoft.com/office/drawing/2014/main" id="{2CAB8FAE-75B8-5A42-92D2-0F89DFAA237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951538" y="2679744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84699FC-0BF8-714B-8F56-1DF8EF33B0A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51538" y="3240947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F9677130-006D-834A-8A04-6E9A4D40D1B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951538" y="3802150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7" name="Text Placeholder 11">
            <a:extLst>
              <a:ext uri="{FF2B5EF4-FFF2-40B4-BE49-F238E27FC236}">
                <a16:creationId xmlns:a16="http://schemas.microsoft.com/office/drawing/2014/main" id="{D8FAD8D1-4CF1-8446-A66B-8A85125C35E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951538" y="4363353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8" name="Text Placeholder 11">
            <a:extLst>
              <a:ext uri="{FF2B5EF4-FFF2-40B4-BE49-F238E27FC236}">
                <a16:creationId xmlns:a16="http://schemas.microsoft.com/office/drawing/2014/main" id="{4A6E7B5D-41EA-8844-B557-EF2F3E637A4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951538" y="4924556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99" name="Text Placeholder 11">
            <a:extLst>
              <a:ext uri="{FF2B5EF4-FFF2-40B4-BE49-F238E27FC236}">
                <a16:creationId xmlns:a16="http://schemas.microsoft.com/office/drawing/2014/main" id="{15427697-12EA-3E4F-97E0-1398C9E5DBB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951538" y="5485761"/>
            <a:ext cx="3338083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</a:t>
            </a:r>
          </a:p>
        </p:txBody>
      </p:sp>
      <p:sp>
        <p:nvSpPr>
          <p:cNvPr id="100" name="Text Placeholder 11">
            <a:extLst>
              <a:ext uri="{FF2B5EF4-FFF2-40B4-BE49-F238E27FC236}">
                <a16:creationId xmlns:a16="http://schemas.microsoft.com/office/drawing/2014/main" id="{DDFAB73F-728B-1E44-AA89-62A67A184CC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542034" y="1557338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0DEFBA52-4709-8748-BF53-365C95226C5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542160" y="211854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EB26B23-027C-2F4D-8F58-7013CE1AD7C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542034" y="2679744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3" name="Text Placeholder 11">
            <a:extLst>
              <a:ext uri="{FF2B5EF4-FFF2-40B4-BE49-F238E27FC236}">
                <a16:creationId xmlns:a16="http://schemas.microsoft.com/office/drawing/2014/main" id="{42776979-6491-AB46-9B4B-F1E80EE64F6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542160" y="3240947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4" name="Text Placeholder 11">
            <a:extLst>
              <a:ext uri="{FF2B5EF4-FFF2-40B4-BE49-F238E27FC236}">
                <a16:creationId xmlns:a16="http://schemas.microsoft.com/office/drawing/2014/main" id="{64CE10C6-54E9-CA46-8642-57C593747BC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542160" y="3802150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5" name="Text Placeholder 11">
            <a:extLst>
              <a:ext uri="{FF2B5EF4-FFF2-40B4-BE49-F238E27FC236}">
                <a16:creationId xmlns:a16="http://schemas.microsoft.com/office/drawing/2014/main" id="{EA094C7F-244A-D846-BB80-8C0D4829962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542286" y="4363353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79485A09-7FA8-5241-8A5A-8DD0AF48EB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542160" y="4924556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  <p:sp>
        <p:nvSpPr>
          <p:cNvPr id="107" name="Text Placeholder 11">
            <a:extLst>
              <a:ext uri="{FF2B5EF4-FFF2-40B4-BE49-F238E27FC236}">
                <a16:creationId xmlns:a16="http://schemas.microsoft.com/office/drawing/2014/main" id="{7B29A3D6-51DE-EB46-8C02-02BA6D1A84F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542286" y="5485761"/>
            <a:ext cx="83390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Slide #</a:t>
            </a:r>
          </a:p>
        </p:txBody>
      </p:sp>
    </p:spTree>
    <p:extLst>
      <p:ext uri="{BB962C8B-B14F-4D97-AF65-F5344CB8AC3E}">
        <p14:creationId xmlns:p14="http://schemas.microsoft.com/office/powerpoint/2010/main" val="37297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2729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 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63DCA557-A2E6-D24D-A7E6-F71948D764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7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2FD58D8-397C-C641-B15E-57D1734422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D1A93BDD-1487-3F4C-8408-20CE7447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86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C614D092-0E02-8449-81B5-D64E37F70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685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026F80B-0129-0A4B-8E1A-C2902EF6424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85945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F99FE49-A42A-ED49-882C-ABFC20C8B7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85538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7249CDE-D8E0-A844-86F3-25880E6AC2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85537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58ABD9C6-5B39-D44A-A8C2-AC36D16B283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40053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6BC7D7CF-70D6-C34F-9323-5F7FE9227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5390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E3AFB08-FBCE-0143-9DD4-836A07ED4A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45389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EC3C1288-4168-9749-BF8B-FF56EE08C64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994162" y="1196975"/>
            <a:ext cx="2466000" cy="33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949C958-FFC4-964E-A71A-23DABCEC2F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88011" y="5242917"/>
            <a:ext cx="2466000" cy="7784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4A2BDF-34C5-2844-8874-C5EDD943135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988010" y="4919063"/>
            <a:ext cx="2466000" cy="1809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0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B604310-7D14-B740-95BC-74DBB73BAE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011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+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5E0CF20-0B9E-CD4D-817A-A37FB37F77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62E4661-51EB-0D49-A36A-5890494393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6082" y="1477747"/>
            <a:ext cx="4453294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8552405-5720-AE43-B42B-0932067BAA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427538" cy="229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5306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 Lef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07521AE-3F5E-EF47-9E71-B7ED57FD0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64A7E64-06D6-1049-A9D1-574E2B5E3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6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 Righ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256C4E8-50FB-0841-903E-9C7149E8CA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037CF37-77C3-E84D-BD40-7D77D4C96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9962" y="584200"/>
            <a:ext cx="4140201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85ECDD-B752-3441-BB5A-31D025A917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5461" y="1538088"/>
            <a:ext cx="4124702" cy="4483300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1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9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93D499-BDC7-F448-8DBC-C705DC132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535DF4D-646D-3A45-8EC2-61A88A6D5D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26C8E73-4266-3A49-83E5-7B4670EB23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33400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1946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7613F2E-4431-5A46-BEC7-BDC12AA199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82AF3C2-8E2C-5E45-B3B3-71083C65F3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95BE39-188F-9542-831B-A40D86A8FA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530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372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4120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33008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36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BA58C72-F26D-DF43-B353-0403B3FA96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837" y="1196975"/>
            <a:ext cx="4130669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D2145B0-4DED-2543-BEEF-C91E21AEA3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584200"/>
            <a:ext cx="4130670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A5C837C-CD34-F649-85E3-18C9C27105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7337" y="2438113"/>
            <a:ext cx="4124702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BB027D8-6976-BE4D-83E5-70F04C2003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3999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E506CBE-13AE-0246-B131-7B5640D899C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666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8F75CF6-7479-4647-936F-9E7A463E51D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8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5EA6C37A-CF57-B14C-8B4F-79DAD0E6ECC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333999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9084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1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A03DDA-0F28-B248-88FA-BDA10F984B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1B8388E-AACD-434F-A3C1-08684BDFC2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48CCF1-7751-CE42-8AB7-D5333B4280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7715B1-8D6D-A940-A14D-F06D0ADC92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rgbClr val="7172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590809B-B78A-1B4D-88A8-E484B66A91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960" y="2216258"/>
            <a:ext cx="10724400" cy="97595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section divider header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2F61125-CC21-A84D-81FC-331096DAAF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800" b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13591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2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94C2349-8D7F-9C46-8572-D08D64617F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3C7BE857-BBDC-B94F-9B22-EDBFAD0797D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0" y="3500438"/>
            <a:ext cx="6858000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95369F3-CB69-E047-813B-50FA947906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6A60EE4-5FAF-0342-8787-536BE3D1CC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2473AC-163A-AF4D-98CA-2C371B33C6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26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3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9ACDFB-437B-274C-9929-6D8EC756E6A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62" y="0"/>
            <a:ext cx="38036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AF4054E8-6533-2743-8E1D-25A7120EF2C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996000" y="0"/>
            <a:ext cx="2854800" cy="285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06FB5005-9FB7-3443-8E83-BCE17BB9B42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3009600"/>
            <a:ext cx="6850800" cy="3848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F83DC1DB-917C-BC41-B768-6E79044369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FEC94AB-F20E-9949-89EE-BE46612E0E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B961CA-6D94-C545-92B3-E93FDBAAB5A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3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Left + 4-Imag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5">
            <a:extLst>
              <a:ext uri="{FF2B5EF4-FFF2-40B4-BE49-F238E27FC236}">
                <a16:creationId xmlns:a16="http://schemas.microsoft.com/office/drawing/2014/main" id="{55A45905-3967-A244-89C5-9A732AB895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-1"/>
            <a:ext cx="4187825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46B85E89-A0DE-CD48-8873-A7F131EBF9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32288" y="-1"/>
            <a:ext cx="2525921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F95DFD3D-3F26-F24B-92A1-F690D8400A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674938" y="3500437"/>
            <a:ext cx="41830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61" name="Picture Placeholder 5">
            <a:extLst>
              <a:ext uri="{FF2B5EF4-FFF2-40B4-BE49-F238E27FC236}">
                <a16:creationId xmlns:a16="http://schemas.microsoft.com/office/drawing/2014/main" id="{D97E84BF-D195-D844-8DF3-505F6786D8C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-1" y="3500437"/>
            <a:ext cx="2532063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76E40B-0D73-B140-AAA4-E59141ADBF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3" y="1196975"/>
            <a:ext cx="4155700" cy="933683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6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701D61-7B05-4C48-90AC-14A8F86E51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04463" y="584200"/>
            <a:ext cx="4155699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CFA600-6E00-7649-95B3-6428A37EE9C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9963" y="2438113"/>
            <a:ext cx="4140200" cy="3583275"/>
          </a:xfrm>
        </p:spPr>
        <p:txBody>
          <a:bodyPr/>
          <a:lstStyle>
            <a:lvl1pPr marL="342900" indent="-342900">
              <a:buFont typeface="System Font Regular"/>
              <a:buChar char="—"/>
              <a:defRPr/>
            </a:lvl1pPr>
            <a:lvl2pPr marL="706950" indent="-285750">
              <a:buFont typeface="System Font Regular"/>
              <a:buChar char="—"/>
              <a:defRPr/>
            </a:lvl2pPr>
            <a:lvl3pPr marL="1200150" indent="-285750">
              <a:buFont typeface="System Font Regular"/>
              <a:buChar char="—"/>
              <a:defRPr/>
            </a:lvl3pPr>
            <a:lvl4pPr marL="1657350" indent="-285750">
              <a:buFont typeface="System Font Regular"/>
              <a:buChar char="—"/>
              <a:defRPr/>
            </a:lvl4pPr>
            <a:lvl5pPr marL="2036250" indent="-171450">
              <a:buFont typeface="System Font Regular"/>
              <a:buChar char="—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47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+ Short Description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horizontal image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DE72D628-9D19-254C-85B0-113060827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19224" y="6183376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42F7CB8-533D-1042-A35E-ED37B2AB7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2" y="6184854"/>
            <a:ext cx="4032314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9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Full Bleed Content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78E1FA-6211-564D-BACC-7B695DC685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insert 16:9 media content</a:t>
            </a:r>
          </a:p>
        </p:txBody>
      </p:sp>
    </p:spTree>
    <p:extLst>
      <p:ext uri="{BB962C8B-B14F-4D97-AF65-F5344CB8AC3E}">
        <p14:creationId xmlns:p14="http://schemas.microsoft.com/office/powerpoint/2010/main" val="227395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E96EAE-49C7-2A41-B530-849E14499AE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28745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CD208A2-26C7-B346-B48D-75A3AD3394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E139C00-E493-FF4E-B6C9-5DDDBBA405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19588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30480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5C73F27-A370-CF49-8E97-A6177C6C7F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96112" y="0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6C108B51-4159-B04C-A8AB-8F26904341A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996112" y="3500438"/>
            <a:ext cx="5195887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5BE363-8599-F744-9D54-CBAC0E5182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5165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16979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3A0CEF-7722-AF49-BCCB-28606E068E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03838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16:9 insert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03838" y="3968750"/>
            <a:ext cx="3887787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36088" y="3968750"/>
            <a:ext cx="2855912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</p:spTree>
    <p:extLst>
      <p:ext uri="{BB962C8B-B14F-4D97-AF65-F5344CB8AC3E}">
        <p14:creationId xmlns:p14="http://schemas.microsoft.com/office/powerpoint/2010/main" val="26826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033712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827463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71925" y="0"/>
            <a:ext cx="2916237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E433E1E-E0FE-6F46-B897-BB2810022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32624" y="0"/>
            <a:ext cx="515937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5155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CFEA3B-532A-3F4F-B239-2CE00E224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084714"/>
            <a:ext cx="0" cy="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2BD23D-AF66-E542-90A0-1988AF6650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6081" y="1477747"/>
            <a:ext cx="8485543" cy="45436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800" b="0" spc="-1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impact text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E7D8B-05C0-9B44-A1DF-9DFB80F6FC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2759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V.3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2625" y="0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2F42492E-1C8B-0248-825B-CEA5EC3A5A4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03838" y="3500437"/>
            <a:ext cx="6888162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DB0BC672-E754-FA4D-AA92-18BA9EAC84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500437"/>
            <a:ext cx="5159376" cy="33575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3:2 image</a:t>
            </a:r>
          </a:p>
        </p:txBody>
      </p:sp>
    </p:spTree>
    <p:extLst>
      <p:ext uri="{BB962C8B-B14F-4D97-AF65-F5344CB8AC3E}">
        <p14:creationId xmlns:p14="http://schemas.microsoft.com/office/powerpoint/2010/main" val="20267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1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587585D-8195-AE49-BD61-090005A9F2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16387" y="1"/>
            <a:ext cx="3959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7FE8FB36-5254-8041-B779-E88F51C773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4800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6C12FA26-CDA5-9842-BA7F-3436AD492F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4800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69BA3F8A-EC80-9D4F-AC44-35916F1DFD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997200"/>
            <a:ext cx="3967200" cy="38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2214D04-F18C-C24D-94FA-D82E9FD30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946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2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2AF68798-F40F-0346-B32B-1EEBA2B66C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3967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D765B9A-1BFE-FF4E-88A0-32A832CD2E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776" y="1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D01A2BBF-60C6-804B-85C6-88520FE435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32776" y="4005262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B699539-68CD-5C42-94E4-6EC1AD0C2D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2400" y="2998800"/>
            <a:ext cx="3967200" cy="385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2409B48-33C7-C94A-9CA7-6C36CDD888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2400" y="0"/>
            <a:ext cx="3967200" cy="28527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256887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3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2F0598-B2FE-3548-879E-0C1B01F72D7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14888BB-5B64-CE4A-9F15-207C83B8FFB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109155" y="-1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803AC45B-A696-2142-9AE2-9F2E40359AC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18309" y="0"/>
            <a:ext cx="3973691" cy="33575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4:5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09738D3-A0B2-CA44-8EE4-F208595C1A3F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BE232EB-218A-574F-8610-339B0EDA95F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67437" y="3500438"/>
            <a:ext cx="6024563" cy="33575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</p:spTree>
    <p:extLst>
      <p:ext uri="{BB962C8B-B14F-4D97-AF65-F5344CB8AC3E}">
        <p14:creationId xmlns:p14="http://schemas.microsoft.com/office/powerpoint/2010/main" val="34130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V.4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3D9EF16-8215-EC46-B5D0-FC2BCA22C1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888162" cy="3824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A120E3C8-5C65-7048-983D-D318A552BF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968750"/>
            <a:ext cx="3863975" cy="28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67A4C1F-5B6B-2E4E-8811-F7A651BCB4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08437" y="3968750"/>
            <a:ext cx="2879725" cy="28892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1:1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3BF013F-B3EE-DC49-BCFF-9F6C7CB48B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67550" y="0"/>
            <a:ext cx="5124450" cy="285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16:9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66E314D-B99D-C042-8E26-F12EC02D768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67550" y="3009246"/>
            <a:ext cx="5124450" cy="38487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4:3 image</a:t>
            </a:r>
          </a:p>
        </p:txBody>
      </p:sp>
    </p:spTree>
    <p:extLst>
      <p:ext uri="{BB962C8B-B14F-4D97-AF65-F5344CB8AC3E}">
        <p14:creationId xmlns:p14="http://schemas.microsoft.com/office/powerpoint/2010/main" val="14085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8A69E58-7446-F340-BC4F-D20A5866E9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17722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C9E3D9-F02C-B046-8BAC-4AA6E0B597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7" y="584200"/>
            <a:ext cx="10728325" cy="2332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3332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313279-9CB7-2249-A505-110FDEC3EC1A}"/>
              </a:ext>
            </a:extLst>
          </p:cNvPr>
          <p:cNvSpPr txBox="1"/>
          <p:nvPr/>
        </p:nvSpPr>
        <p:spPr>
          <a:xfrm>
            <a:off x="698516" y="2287858"/>
            <a:ext cx="38055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EF542-9157-4A45-A221-616A1749450D}"/>
              </a:ext>
            </a:extLst>
          </p:cNvPr>
          <p:cNvSpPr txBox="1"/>
          <p:nvPr userDrawn="1"/>
        </p:nvSpPr>
        <p:spPr>
          <a:xfrm>
            <a:off x="698516" y="2287858"/>
            <a:ext cx="380552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013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el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ear, transport&#10;&#10;Description automatically generated">
            <a:extLst>
              <a:ext uri="{FF2B5EF4-FFF2-40B4-BE49-F238E27FC236}">
                <a16:creationId xmlns:a16="http://schemas.microsoft.com/office/drawing/2014/main" id="{6241AD6D-EF99-1945-98D5-1B3B1B4226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580" y="3253685"/>
            <a:ext cx="1832842" cy="350631"/>
          </a:xfrm>
          <a:prstGeom prst="rect">
            <a:avLst/>
          </a:prstGeom>
        </p:spPr>
      </p:pic>
      <p:pic>
        <p:nvPicPr>
          <p:cNvPr id="3" name="Picture 2" descr="A picture containing gear, transport&#10;&#10;Description automatically generated">
            <a:extLst>
              <a:ext uri="{FF2B5EF4-FFF2-40B4-BE49-F238E27FC236}">
                <a16:creationId xmlns:a16="http://schemas.microsoft.com/office/drawing/2014/main" id="{FCA21468-2FF1-7B49-B3B6-D620EEA4A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580" y="3253685"/>
            <a:ext cx="1832842" cy="3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 Title Cov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ear, wheel, transport&#10;&#10;Description automatically generated">
            <a:extLst>
              <a:ext uri="{FF2B5EF4-FFF2-40B4-BE49-F238E27FC236}">
                <a16:creationId xmlns:a16="http://schemas.microsoft.com/office/drawing/2014/main" id="{6DE0D62B-D9B7-AC46-9413-21FE263B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20D4D2F-B24A-6441-AC1D-66D4C2232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116" y="1572968"/>
            <a:ext cx="10724400" cy="16192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0" spc="-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header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D3023F-FBD5-EB4D-AB4B-EFBE5EE18D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050" y="3513504"/>
            <a:ext cx="10728324" cy="530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4B3D17C-AA3E-754F-B05D-1E52093004D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838" y="4390609"/>
            <a:ext cx="1835150" cy="1917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version #</a:t>
            </a:r>
          </a:p>
        </p:txBody>
      </p:sp>
      <p:pic>
        <p:nvPicPr>
          <p:cNvPr id="6" name="Picture 5" descr="A picture containing gear, wheel, transport&#10;&#10;Description automatically generated">
            <a:extLst>
              <a:ext uri="{FF2B5EF4-FFF2-40B4-BE49-F238E27FC236}">
                <a16:creationId xmlns:a16="http://schemas.microsoft.com/office/drawing/2014/main" id="{50650D01-FAA4-0742-BDBE-6221EE093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38" y="6345238"/>
            <a:ext cx="935037" cy="1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40.xml"/><Relationship Id="rId47" Type="http://schemas.openxmlformats.org/officeDocument/2006/relationships/slideLayout" Target="../slideLayouts/slideLayout145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4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4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Relationship Id="rId43" Type="http://schemas.openxmlformats.org/officeDocument/2006/relationships/slideLayout" Target="../slideLayouts/slideLayout141.xml"/><Relationship Id="rId48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4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49191-A594-C64B-9EEE-FA8EB0206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557338"/>
            <a:ext cx="10728325" cy="4464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78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664" r:id="rId7"/>
    <p:sldLayoutId id="2147483810" r:id="rId8"/>
    <p:sldLayoutId id="2147483671" r:id="rId9"/>
    <p:sldLayoutId id="2147483849" r:id="rId10"/>
    <p:sldLayoutId id="2147483667" r:id="rId11"/>
    <p:sldLayoutId id="2147483850" r:id="rId12"/>
    <p:sldLayoutId id="2147483851" r:id="rId13"/>
    <p:sldLayoutId id="2147483858" r:id="rId14"/>
    <p:sldLayoutId id="2147483859" r:id="rId15"/>
    <p:sldLayoutId id="2147483854" r:id="rId16"/>
    <p:sldLayoutId id="2147483860" r:id="rId17"/>
    <p:sldLayoutId id="2147483861" r:id="rId18"/>
    <p:sldLayoutId id="2147483863" r:id="rId19"/>
    <p:sldLayoutId id="2147483862" r:id="rId20"/>
    <p:sldLayoutId id="2147483864" r:id="rId21"/>
    <p:sldLayoutId id="2147483728" r:id="rId22"/>
    <p:sldLayoutId id="2147483723" r:id="rId23"/>
    <p:sldLayoutId id="2147483716" r:id="rId24"/>
    <p:sldLayoutId id="2147483865" r:id="rId25"/>
    <p:sldLayoutId id="2147483681" r:id="rId26"/>
    <p:sldLayoutId id="2147483687" r:id="rId27"/>
    <p:sldLayoutId id="2147483688" r:id="rId28"/>
    <p:sldLayoutId id="2147483689" r:id="rId29"/>
    <p:sldLayoutId id="2147483866" r:id="rId30"/>
    <p:sldLayoutId id="2147483867" r:id="rId31"/>
    <p:sldLayoutId id="2147483868" r:id="rId32"/>
    <p:sldLayoutId id="2147483869" r:id="rId33"/>
    <p:sldLayoutId id="2147483821" r:id="rId34"/>
    <p:sldLayoutId id="2147483672" r:id="rId35"/>
    <p:sldLayoutId id="2147483710" r:id="rId36"/>
    <p:sldLayoutId id="2147483746" r:id="rId37"/>
    <p:sldLayoutId id="2147483673" r:id="rId38"/>
    <p:sldLayoutId id="2147483675" r:id="rId39"/>
    <p:sldLayoutId id="2147483872" r:id="rId40"/>
    <p:sldLayoutId id="2147483871" r:id="rId41"/>
    <p:sldLayoutId id="2147483873" r:id="rId42"/>
    <p:sldLayoutId id="2147483874" r:id="rId43"/>
    <p:sldLayoutId id="2147483875" r:id="rId44"/>
    <p:sldLayoutId id="2147483877" r:id="rId45"/>
    <p:sldLayoutId id="2147483663" r:id="rId46"/>
    <p:sldLayoutId id="2147483707" r:id="rId47"/>
    <p:sldLayoutId id="2147483878" r:id="rId48"/>
    <p:sldLayoutId id="2147483741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69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36250" indent="-1714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8">
          <p15:clr>
            <a:srgbClr val="F26B43"/>
          </p15:clr>
        </p15:guide>
        <p15:guide id="29" pos="461">
          <p15:clr>
            <a:srgbClr val="F26B43"/>
          </p15:clr>
        </p15:guide>
        <p15:guide id="51" pos="7219">
          <p15:clr>
            <a:srgbClr val="F26B43"/>
          </p15:clr>
        </p15:guide>
        <p15:guide id="62" orient="horz" pos="981">
          <p15:clr>
            <a:srgbClr val="F26B43"/>
          </p15:clr>
        </p15:guide>
        <p15:guide id="63" orient="horz" pos="3612">
          <p15:clr>
            <a:srgbClr val="F26B43"/>
          </p15:clr>
        </p15:guide>
        <p15:guide id="64" orient="horz" pos="3793">
          <p15:clr>
            <a:srgbClr val="F26B43"/>
          </p15:clr>
        </p15:guide>
        <p15:guide id="68" orient="horz" pos="754">
          <p15:clr>
            <a:srgbClr val="F26B43"/>
          </p15:clr>
        </p15:guide>
        <p15:guide id="69" orient="horz" pos="3997">
          <p15:clr>
            <a:srgbClr val="F26B43"/>
          </p15:clr>
        </p15:guide>
        <p15:guide id="70" orient="horz" pos="4110">
          <p15:clr>
            <a:srgbClr val="F26B43"/>
          </p15:clr>
        </p15:guide>
        <p15:guide id="72" pos="3749">
          <p15:clr>
            <a:srgbClr val="F26B43"/>
          </p15:clr>
        </p15:guide>
        <p15:guide id="73" pos="3931">
          <p15:clr>
            <a:srgbClr val="F26B43"/>
          </p15:clr>
        </p15:guide>
        <p15:guide id="74" pos="3250">
          <p15:clr>
            <a:srgbClr val="F26B43"/>
          </p15:clr>
        </p15:guide>
        <p15:guide id="75" pos="3069">
          <p15:clr>
            <a:srgbClr val="F26B43"/>
          </p15:clr>
        </p15:guide>
        <p15:guide id="76" pos="2570">
          <p15:clr>
            <a:srgbClr val="F26B43"/>
          </p15:clr>
        </p15:guide>
        <p15:guide id="77" pos="2389">
          <p15:clr>
            <a:srgbClr val="F26B43"/>
          </p15:clr>
        </p15:guide>
        <p15:guide id="78" pos="1890">
          <p15:clr>
            <a:srgbClr val="F26B43"/>
          </p15:clr>
        </p15:guide>
        <p15:guide id="79" pos="1708">
          <p15:clr>
            <a:srgbClr val="F26B43"/>
          </p15:clr>
        </p15:guide>
        <p15:guide id="80" pos="1209">
          <p15:clr>
            <a:srgbClr val="F26B43"/>
          </p15:clr>
        </p15:guide>
        <p15:guide id="81" pos="1028">
          <p15:clr>
            <a:srgbClr val="F26B43"/>
          </p15:clr>
        </p15:guide>
        <p15:guide id="82" pos="4430">
          <p15:clr>
            <a:srgbClr val="F26B43"/>
          </p15:clr>
        </p15:guide>
        <p15:guide id="83" pos="4611">
          <p15:clr>
            <a:srgbClr val="F26B43"/>
          </p15:clr>
        </p15:guide>
        <p15:guide id="84" pos="5110">
          <p15:clr>
            <a:srgbClr val="F26B43"/>
          </p15:clr>
        </p15:guide>
        <p15:guide id="85" pos="5292">
          <p15:clr>
            <a:srgbClr val="F26B43"/>
          </p15:clr>
        </p15:guide>
        <p15:guide id="86" pos="5790">
          <p15:clr>
            <a:srgbClr val="F26B43"/>
          </p15:clr>
        </p15:guide>
        <p15:guide id="87" pos="5972">
          <p15:clr>
            <a:srgbClr val="F26B43"/>
          </p15:clr>
        </p15:guide>
        <p15:guide id="88" pos="6471">
          <p15:clr>
            <a:srgbClr val="F26B43"/>
          </p15:clr>
        </p15:guide>
        <p15:guide id="89" pos="6652">
          <p15:clr>
            <a:srgbClr val="F26B43"/>
          </p15:clr>
        </p15:guide>
        <p15:guide id="90" orient="horz" pos="6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49191-A594-C64B-9EEE-FA8EB0206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557338"/>
            <a:ext cx="10728325" cy="4464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8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  <p:sldLayoutId id="2147483897" r:id="rId18"/>
    <p:sldLayoutId id="2147483898" r:id="rId19"/>
    <p:sldLayoutId id="2147483899" r:id="rId20"/>
    <p:sldLayoutId id="2147483900" r:id="rId21"/>
    <p:sldLayoutId id="2147483901" r:id="rId22"/>
    <p:sldLayoutId id="2147483902" r:id="rId23"/>
    <p:sldLayoutId id="2147483903" r:id="rId24"/>
    <p:sldLayoutId id="2147483904" r:id="rId25"/>
    <p:sldLayoutId id="2147483905" r:id="rId26"/>
    <p:sldLayoutId id="2147483906" r:id="rId27"/>
    <p:sldLayoutId id="2147483907" r:id="rId28"/>
    <p:sldLayoutId id="2147483908" r:id="rId29"/>
    <p:sldLayoutId id="2147483909" r:id="rId30"/>
    <p:sldLayoutId id="2147483910" r:id="rId31"/>
    <p:sldLayoutId id="2147483911" r:id="rId32"/>
    <p:sldLayoutId id="2147483912" r:id="rId33"/>
    <p:sldLayoutId id="2147483913" r:id="rId34"/>
    <p:sldLayoutId id="2147483914" r:id="rId35"/>
    <p:sldLayoutId id="2147483915" r:id="rId36"/>
    <p:sldLayoutId id="2147483916" r:id="rId37"/>
    <p:sldLayoutId id="2147483917" r:id="rId38"/>
    <p:sldLayoutId id="2147483918" r:id="rId39"/>
    <p:sldLayoutId id="2147483919" r:id="rId40"/>
    <p:sldLayoutId id="2147483920" r:id="rId41"/>
    <p:sldLayoutId id="2147483921" r:id="rId42"/>
    <p:sldLayoutId id="2147483922" r:id="rId43"/>
    <p:sldLayoutId id="2147483923" r:id="rId44"/>
    <p:sldLayoutId id="2147483924" r:id="rId45"/>
    <p:sldLayoutId id="2147483925" r:id="rId46"/>
    <p:sldLayoutId id="2147483926" r:id="rId47"/>
    <p:sldLayoutId id="2147483927" r:id="rId48"/>
    <p:sldLayoutId id="2147483928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69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36250" indent="-1714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8">
          <p15:clr>
            <a:srgbClr val="F26B43"/>
          </p15:clr>
        </p15:guide>
        <p15:guide id="29" pos="461">
          <p15:clr>
            <a:srgbClr val="F26B43"/>
          </p15:clr>
        </p15:guide>
        <p15:guide id="51" pos="7219">
          <p15:clr>
            <a:srgbClr val="F26B43"/>
          </p15:clr>
        </p15:guide>
        <p15:guide id="62" orient="horz" pos="981">
          <p15:clr>
            <a:srgbClr val="F26B43"/>
          </p15:clr>
        </p15:guide>
        <p15:guide id="63" orient="horz" pos="3612">
          <p15:clr>
            <a:srgbClr val="F26B43"/>
          </p15:clr>
        </p15:guide>
        <p15:guide id="64" orient="horz" pos="3793">
          <p15:clr>
            <a:srgbClr val="F26B43"/>
          </p15:clr>
        </p15:guide>
        <p15:guide id="68" orient="horz" pos="754">
          <p15:clr>
            <a:srgbClr val="F26B43"/>
          </p15:clr>
        </p15:guide>
        <p15:guide id="69" orient="horz" pos="3997">
          <p15:clr>
            <a:srgbClr val="F26B43"/>
          </p15:clr>
        </p15:guide>
        <p15:guide id="70" orient="horz" pos="4110">
          <p15:clr>
            <a:srgbClr val="F26B43"/>
          </p15:clr>
        </p15:guide>
        <p15:guide id="72" pos="3749">
          <p15:clr>
            <a:srgbClr val="F26B43"/>
          </p15:clr>
        </p15:guide>
        <p15:guide id="73" pos="3931">
          <p15:clr>
            <a:srgbClr val="F26B43"/>
          </p15:clr>
        </p15:guide>
        <p15:guide id="74" pos="3250">
          <p15:clr>
            <a:srgbClr val="F26B43"/>
          </p15:clr>
        </p15:guide>
        <p15:guide id="75" pos="3069">
          <p15:clr>
            <a:srgbClr val="F26B43"/>
          </p15:clr>
        </p15:guide>
        <p15:guide id="76" pos="2570">
          <p15:clr>
            <a:srgbClr val="F26B43"/>
          </p15:clr>
        </p15:guide>
        <p15:guide id="77" pos="2389">
          <p15:clr>
            <a:srgbClr val="F26B43"/>
          </p15:clr>
        </p15:guide>
        <p15:guide id="78" pos="1890">
          <p15:clr>
            <a:srgbClr val="F26B43"/>
          </p15:clr>
        </p15:guide>
        <p15:guide id="79" pos="1708">
          <p15:clr>
            <a:srgbClr val="F26B43"/>
          </p15:clr>
        </p15:guide>
        <p15:guide id="80" pos="1209">
          <p15:clr>
            <a:srgbClr val="F26B43"/>
          </p15:clr>
        </p15:guide>
        <p15:guide id="81" pos="1028">
          <p15:clr>
            <a:srgbClr val="F26B43"/>
          </p15:clr>
        </p15:guide>
        <p15:guide id="82" pos="4430">
          <p15:clr>
            <a:srgbClr val="F26B43"/>
          </p15:clr>
        </p15:guide>
        <p15:guide id="83" pos="4611">
          <p15:clr>
            <a:srgbClr val="F26B43"/>
          </p15:clr>
        </p15:guide>
        <p15:guide id="84" pos="5110">
          <p15:clr>
            <a:srgbClr val="F26B43"/>
          </p15:clr>
        </p15:guide>
        <p15:guide id="85" pos="5292">
          <p15:clr>
            <a:srgbClr val="F26B43"/>
          </p15:clr>
        </p15:guide>
        <p15:guide id="86" pos="5790">
          <p15:clr>
            <a:srgbClr val="F26B43"/>
          </p15:clr>
        </p15:guide>
        <p15:guide id="87" pos="5972">
          <p15:clr>
            <a:srgbClr val="F26B43"/>
          </p15:clr>
        </p15:guide>
        <p15:guide id="88" pos="6471">
          <p15:clr>
            <a:srgbClr val="F26B43"/>
          </p15:clr>
        </p15:guide>
        <p15:guide id="89" pos="6652">
          <p15:clr>
            <a:srgbClr val="F26B43"/>
          </p15:clr>
        </p15:guide>
        <p15:guide id="90" orient="horz" pos="6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49191-A594-C64B-9EEE-FA8EB0206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557338"/>
            <a:ext cx="10728325" cy="4464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06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  <p:sldLayoutId id="2147483955" r:id="rId26"/>
    <p:sldLayoutId id="2147483956" r:id="rId27"/>
    <p:sldLayoutId id="2147483957" r:id="rId28"/>
    <p:sldLayoutId id="2147483958" r:id="rId29"/>
    <p:sldLayoutId id="2147483959" r:id="rId30"/>
    <p:sldLayoutId id="2147483960" r:id="rId31"/>
    <p:sldLayoutId id="2147483961" r:id="rId32"/>
    <p:sldLayoutId id="2147483962" r:id="rId33"/>
    <p:sldLayoutId id="2147483963" r:id="rId34"/>
    <p:sldLayoutId id="2147483964" r:id="rId35"/>
    <p:sldLayoutId id="2147483965" r:id="rId36"/>
    <p:sldLayoutId id="2147483966" r:id="rId37"/>
    <p:sldLayoutId id="2147483967" r:id="rId38"/>
    <p:sldLayoutId id="2147483968" r:id="rId39"/>
    <p:sldLayoutId id="2147483969" r:id="rId40"/>
    <p:sldLayoutId id="2147483970" r:id="rId41"/>
    <p:sldLayoutId id="2147483971" r:id="rId42"/>
    <p:sldLayoutId id="2147483972" r:id="rId43"/>
    <p:sldLayoutId id="2147483973" r:id="rId44"/>
    <p:sldLayoutId id="2147483974" r:id="rId45"/>
    <p:sldLayoutId id="2147483975" r:id="rId46"/>
    <p:sldLayoutId id="2147483976" r:id="rId47"/>
    <p:sldLayoutId id="2147483977" r:id="rId48"/>
    <p:sldLayoutId id="2147483978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069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36250" indent="-17145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—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68">
          <p15:clr>
            <a:srgbClr val="F26B43"/>
          </p15:clr>
        </p15:guide>
        <p15:guide id="29" pos="461">
          <p15:clr>
            <a:srgbClr val="F26B43"/>
          </p15:clr>
        </p15:guide>
        <p15:guide id="51" pos="7219">
          <p15:clr>
            <a:srgbClr val="F26B43"/>
          </p15:clr>
        </p15:guide>
        <p15:guide id="62" orient="horz" pos="981">
          <p15:clr>
            <a:srgbClr val="F26B43"/>
          </p15:clr>
        </p15:guide>
        <p15:guide id="63" orient="horz" pos="3612">
          <p15:clr>
            <a:srgbClr val="F26B43"/>
          </p15:clr>
        </p15:guide>
        <p15:guide id="64" orient="horz" pos="3793">
          <p15:clr>
            <a:srgbClr val="F26B43"/>
          </p15:clr>
        </p15:guide>
        <p15:guide id="68" orient="horz" pos="754">
          <p15:clr>
            <a:srgbClr val="F26B43"/>
          </p15:clr>
        </p15:guide>
        <p15:guide id="69" orient="horz" pos="3997">
          <p15:clr>
            <a:srgbClr val="F26B43"/>
          </p15:clr>
        </p15:guide>
        <p15:guide id="70" orient="horz" pos="4110">
          <p15:clr>
            <a:srgbClr val="F26B43"/>
          </p15:clr>
        </p15:guide>
        <p15:guide id="72" pos="3749">
          <p15:clr>
            <a:srgbClr val="F26B43"/>
          </p15:clr>
        </p15:guide>
        <p15:guide id="73" pos="3931">
          <p15:clr>
            <a:srgbClr val="F26B43"/>
          </p15:clr>
        </p15:guide>
        <p15:guide id="74" pos="3250">
          <p15:clr>
            <a:srgbClr val="F26B43"/>
          </p15:clr>
        </p15:guide>
        <p15:guide id="75" pos="3069">
          <p15:clr>
            <a:srgbClr val="F26B43"/>
          </p15:clr>
        </p15:guide>
        <p15:guide id="76" pos="2570">
          <p15:clr>
            <a:srgbClr val="F26B43"/>
          </p15:clr>
        </p15:guide>
        <p15:guide id="77" pos="2389">
          <p15:clr>
            <a:srgbClr val="F26B43"/>
          </p15:clr>
        </p15:guide>
        <p15:guide id="78" pos="1890">
          <p15:clr>
            <a:srgbClr val="F26B43"/>
          </p15:clr>
        </p15:guide>
        <p15:guide id="79" pos="1708">
          <p15:clr>
            <a:srgbClr val="F26B43"/>
          </p15:clr>
        </p15:guide>
        <p15:guide id="80" pos="1209">
          <p15:clr>
            <a:srgbClr val="F26B43"/>
          </p15:clr>
        </p15:guide>
        <p15:guide id="81" pos="1028">
          <p15:clr>
            <a:srgbClr val="F26B43"/>
          </p15:clr>
        </p15:guide>
        <p15:guide id="82" pos="4430">
          <p15:clr>
            <a:srgbClr val="F26B43"/>
          </p15:clr>
        </p15:guide>
        <p15:guide id="83" pos="4611">
          <p15:clr>
            <a:srgbClr val="F26B43"/>
          </p15:clr>
        </p15:guide>
        <p15:guide id="84" pos="5110">
          <p15:clr>
            <a:srgbClr val="F26B43"/>
          </p15:clr>
        </p15:guide>
        <p15:guide id="85" pos="5292">
          <p15:clr>
            <a:srgbClr val="F26B43"/>
          </p15:clr>
        </p15:guide>
        <p15:guide id="86" pos="5790">
          <p15:clr>
            <a:srgbClr val="F26B43"/>
          </p15:clr>
        </p15:guide>
        <p15:guide id="87" pos="5972">
          <p15:clr>
            <a:srgbClr val="F26B43"/>
          </p15:clr>
        </p15:guide>
        <p15:guide id="88" pos="6471">
          <p15:clr>
            <a:srgbClr val="F26B43"/>
          </p15:clr>
        </p15:guide>
        <p15:guide id="89" pos="6652">
          <p15:clr>
            <a:srgbClr val="F26B43"/>
          </p15:clr>
        </p15:guide>
        <p15:guide id="90" orient="horz" pos="6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B4A25B-4BAE-DA43-BD33-7E7EE3AF6A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Rapid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03EBE-6856-A046-B11F-55113B93B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Wall Thoughtstarters – Privacy Wall Cornice Height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FDEF8-F9F2-114F-A4EA-50ED704FFE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03/23/2020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D0B64E-0FCE-B14C-A79C-EAFF96252FCD}"/>
              </a:ext>
            </a:extLst>
          </p:cNvPr>
          <p:cNvCxnSpPr>
            <a:cxnSpLocks/>
          </p:cNvCxnSpPr>
          <p:nvPr/>
        </p:nvCxnSpPr>
        <p:spPr>
          <a:xfrm>
            <a:off x="702116" y="3356790"/>
            <a:ext cx="65490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BI-2018---Email-Sig-5">
            <a:extLst>
              <a:ext uri="{FF2B5EF4-FFF2-40B4-BE49-F238E27FC236}">
                <a16:creationId xmlns:a16="http://schemas.microsoft.com/office/drawing/2014/main" id="{1A222CFB-D37A-4447-8511-054CE19EB9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203" y="6223573"/>
            <a:ext cx="3450998" cy="516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7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DDD7F8-F7FC-A842-853B-3275C20AEF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Privacy Wall Thoughtstarters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4CDC64-ED58-744C-A177-9A39F1BB59EC}"/>
              </a:ext>
            </a:extLst>
          </p:cNvPr>
          <p:cNvCxnSpPr>
            <a:cxnSpLocks/>
          </p:cNvCxnSpPr>
          <p:nvPr/>
        </p:nvCxnSpPr>
        <p:spPr>
          <a:xfrm>
            <a:off x="702116" y="3356790"/>
            <a:ext cx="679596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1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859FA7-873D-4BAD-A021-9B82F4ADF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712" t="8268" r="9150" b="6506"/>
          <a:stretch/>
        </p:blipFill>
        <p:spPr>
          <a:xfrm>
            <a:off x="7792194" y="2324558"/>
            <a:ext cx="3180237" cy="2568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72EF-79BC-B740-B609-F43091F80F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2" y="1196975"/>
            <a:ext cx="4329349" cy="933683"/>
          </a:xfrm>
        </p:spPr>
        <p:txBody>
          <a:bodyPr/>
          <a:lstStyle/>
          <a:p>
            <a:r>
              <a:rPr lang="en-US" sz="3200" dirty="0"/>
              <a:t>LARGE EXAM ROOM </a:t>
            </a:r>
            <a:r>
              <a:rPr lang="en-US" sz="2000" dirty="0"/>
              <a:t>with front  (15’-9”w x 12’-5”d x 8’-0”h)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2FB72-9DD3-497F-8ED5-15DAAA52C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951" t="21568" r="24718" b="6253"/>
          <a:stretch/>
        </p:blipFill>
        <p:spPr>
          <a:xfrm>
            <a:off x="1091056" y="666996"/>
            <a:ext cx="5354477" cy="4885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70055-1690-4DB7-B06F-3BFE6E8A9988}"/>
              </a:ext>
            </a:extLst>
          </p:cNvPr>
          <p:cNvSpPr txBox="1"/>
          <p:nvPr/>
        </p:nvSpPr>
        <p:spPr>
          <a:xfrm>
            <a:off x="4334056" y="4837947"/>
            <a:ext cx="1570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ISOMETRIC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782-CBA4-4149-B13A-6B00B06161D7}"/>
              </a:ext>
            </a:extLst>
          </p:cNvPr>
          <p:cNvSpPr txBox="1"/>
          <p:nvPr/>
        </p:nvSpPr>
        <p:spPr>
          <a:xfrm>
            <a:off x="8652587" y="4837947"/>
            <a:ext cx="131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PLAN VIEW</a:t>
            </a:r>
          </a:p>
        </p:txBody>
      </p:sp>
    </p:spTree>
    <p:extLst>
      <p:ext uri="{BB962C8B-B14F-4D97-AF65-F5344CB8AC3E}">
        <p14:creationId xmlns:p14="http://schemas.microsoft.com/office/powerpoint/2010/main" val="23863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859FA7-873D-4BAD-A021-9B82F4ADF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79818" y="2488770"/>
            <a:ext cx="3327161" cy="24953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72EF-79BC-B740-B609-F43091F80F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SMALL EXAM ROOM  </a:t>
            </a:r>
            <a:r>
              <a:rPr lang="en-US" sz="2000" dirty="0"/>
              <a:t>with front (</a:t>
            </a:r>
            <a:r>
              <a:rPr lang="en-US" sz="2000" dirty="0">
                <a:solidFill>
                  <a:srgbClr val="000000"/>
                </a:solidFill>
              </a:rPr>
              <a:t>9’-9”w x 9’-5”d x 8’-0”h)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2FB72-9DD3-497F-8ED5-15DAAA52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91056" y="1259592"/>
            <a:ext cx="5384868" cy="403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70055-1690-4DB7-B06F-3BFE6E8A9988}"/>
              </a:ext>
            </a:extLst>
          </p:cNvPr>
          <p:cNvSpPr txBox="1"/>
          <p:nvPr/>
        </p:nvSpPr>
        <p:spPr>
          <a:xfrm>
            <a:off x="4334056" y="4837947"/>
            <a:ext cx="1570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ISOMETRIC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782-CBA4-4149-B13A-6B00B06161D7}"/>
              </a:ext>
            </a:extLst>
          </p:cNvPr>
          <p:cNvSpPr txBox="1"/>
          <p:nvPr/>
        </p:nvSpPr>
        <p:spPr>
          <a:xfrm>
            <a:off x="8652587" y="4837947"/>
            <a:ext cx="131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PLAN VIEW</a:t>
            </a:r>
          </a:p>
        </p:txBody>
      </p:sp>
    </p:spTree>
    <p:extLst>
      <p:ext uri="{BB962C8B-B14F-4D97-AF65-F5344CB8AC3E}">
        <p14:creationId xmlns:p14="http://schemas.microsoft.com/office/powerpoint/2010/main" val="30321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859FA7-873D-4BAD-A021-9B82F4ADF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311" t="11267" r="9155"/>
          <a:stretch/>
        </p:blipFill>
        <p:spPr>
          <a:xfrm>
            <a:off x="7877060" y="2729675"/>
            <a:ext cx="2694341" cy="225446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72EF-79BC-B740-B609-F43091F80F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4462" y="1196975"/>
            <a:ext cx="4461551" cy="933683"/>
          </a:xfrm>
        </p:spPr>
        <p:txBody>
          <a:bodyPr/>
          <a:lstStyle/>
          <a:p>
            <a:r>
              <a:rPr lang="en-US" sz="3200" dirty="0"/>
              <a:t>LARGE EXAM ROOM  </a:t>
            </a:r>
            <a:r>
              <a:rPr lang="en-US" sz="2000" dirty="0"/>
              <a:t>with no front</a:t>
            </a:r>
            <a:r>
              <a:rPr lang="en-US" sz="2000" dirty="0">
                <a:solidFill>
                  <a:srgbClr val="000000"/>
                </a:solidFill>
              </a:rPr>
              <a:t> (15’-9”w x 12’-5”d x 8’-0”h)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2FB72-9DD3-497F-8ED5-15DAAA52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91056" y="1259592"/>
            <a:ext cx="5384868" cy="403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70055-1690-4DB7-B06F-3BFE6E8A9988}"/>
              </a:ext>
            </a:extLst>
          </p:cNvPr>
          <p:cNvSpPr txBox="1"/>
          <p:nvPr/>
        </p:nvSpPr>
        <p:spPr>
          <a:xfrm>
            <a:off x="1741784" y="4837947"/>
            <a:ext cx="1570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ISOMETRIC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782-CBA4-4149-B13A-6B00B06161D7}"/>
              </a:ext>
            </a:extLst>
          </p:cNvPr>
          <p:cNvSpPr txBox="1"/>
          <p:nvPr/>
        </p:nvSpPr>
        <p:spPr>
          <a:xfrm>
            <a:off x="8652587" y="4837947"/>
            <a:ext cx="131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PLAN VIEW</a:t>
            </a:r>
          </a:p>
        </p:txBody>
      </p:sp>
    </p:spTree>
    <p:extLst>
      <p:ext uri="{BB962C8B-B14F-4D97-AF65-F5344CB8AC3E}">
        <p14:creationId xmlns:p14="http://schemas.microsoft.com/office/powerpoint/2010/main" val="39915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859FA7-873D-4BAD-A021-9B82F4ADF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91" r="19450"/>
          <a:stretch/>
        </p:blipFill>
        <p:spPr>
          <a:xfrm>
            <a:off x="8195859" y="2456924"/>
            <a:ext cx="2071861" cy="254074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72EF-79BC-B740-B609-F43091F80F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SMALL EXAM ROOM  </a:t>
            </a:r>
            <a:r>
              <a:rPr lang="en-US" sz="2000" dirty="0"/>
              <a:t>with no front</a:t>
            </a:r>
            <a:r>
              <a:rPr lang="en-US" sz="2000" dirty="0">
                <a:solidFill>
                  <a:srgbClr val="000000"/>
                </a:solidFill>
              </a:rPr>
              <a:t> (9’-9”w x 9’-5”d x 8’-0”h)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2FB72-9DD3-497F-8ED5-15DAAA52C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243" y="1091684"/>
            <a:ext cx="5384868" cy="4038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70055-1690-4DB7-B06F-3BFE6E8A9988}"/>
              </a:ext>
            </a:extLst>
          </p:cNvPr>
          <p:cNvSpPr txBox="1"/>
          <p:nvPr/>
        </p:nvSpPr>
        <p:spPr>
          <a:xfrm>
            <a:off x="2810991" y="4851472"/>
            <a:ext cx="1570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ELEVATION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782-CBA4-4149-B13A-6B00B06161D7}"/>
              </a:ext>
            </a:extLst>
          </p:cNvPr>
          <p:cNvSpPr txBox="1"/>
          <p:nvPr/>
        </p:nvSpPr>
        <p:spPr>
          <a:xfrm>
            <a:off x="8652587" y="4837947"/>
            <a:ext cx="131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PLAN VIEW</a:t>
            </a:r>
          </a:p>
        </p:txBody>
      </p:sp>
    </p:spTree>
    <p:extLst>
      <p:ext uri="{BB962C8B-B14F-4D97-AF65-F5344CB8AC3E}">
        <p14:creationId xmlns:p14="http://schemas.microsoft.com/office/powerpoint/2010/main" val="41348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E72EF-79BC-B740-B609-F43091F80F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82434" y="1290917"/>
            <a:ext cx="4809566" cy="900498"/>
          </a:xfrm>
        </p:spPr>
        <p:txBody>
          <a:bodyPr/>
          <a:lstStyle/>
          <a:p>
            <a:r>
              <a:rPr lang="en-US" sz="3200" dirty="0"/>
              <a:t>SEPARATION WALLS</a:t>
            </a:r>
          </a:p>
          <a:p>
            <a:r>
              <a:rPr lang="en-US" sz="2000" dirty="0"/>
              <a:t>with 3’-9” wing walls </a:t>
            </a:r>
          </a:p>
          <a:p>
            <a:r>
              <a:rPr lang="en-US" sz="2000" dirty="0"/>
              <a:t>(</a:t>
            </a:r>
            <a:r>
              <a:rPr lang="en-US" sz="2000" dirty="0">
                <a:solidFill>
                  <a:srgbClr val="000000"/>
                </a:solidFill>
              </a:rPr>
              <a:t>10’-0”w x 10’-0”d x 8’-0”h)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8782-CBA4-4149-B13A-6B00B06161D7}"/>
              </a:ext>
            </a:extLst>
          </p:cNvPr>
          <p:cNvSpPr txBox="1"/>
          <p:nvPr/>
        </p:nvSpPr>
        <p:spPr>
          <a:xfrm>
            <a:off x="2851332" y="2891271"/>
            <a:ext cx="13137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PLAN VIEW</a:t>
            </a:r>
          </a:p>
        </p:txBody>
      </p:sp>
      <p:pic>
        <p:nvPicPr>
          <p:cNvPr id="1026" name="Picture 1" descr="image007">
            <a:extLst>
              <a:ext uri="{FF2B5EF4-FFF2-40B4-BE49-F238E27FC236}">
                <a16:creationId xmlns:a16="http://schemas.microsoft.com/office/drawing/2014/main" id="{CA9182F7-F048-4542-9A55-3F8FEF9B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8" y="564035"/>
            <a:ext cx="64770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8">
            <a:extLst>
              <a:ext uri="{FF2B5EF4-FFF2-40B4-BE49-F238E27FC236}">
                <a16:creationId xmlns:a16="http://schemas.microsoft.com/office/drawing/2014/main" id="{C2B07158-EF2C-4358-BAF8-152C6D90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8" y="3544866"/>
            <a:ext cx="6477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2C8159-E33F-4DF9-B53F-04310E9B0326}"/>
              </a:ext>
            </a:extLst>
          </p:cNvPr>
          <p:cNvSpPr txBox="1"/>
          <p:nvPr/>
        </p:nvSpPr>
        <p:spPr>
          <a:xfrm>
            <a:off x="2722872" y="5537922"/>
            <a:ext cx="1570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37562"/>
            <a:r>
              <a:rPr lang="en-US" sz="1300" dirty="0">
                <a:solidFill>
                  <a:srgbClr val="FF9966"/>
                </a:solidFill>
                <a:cs typeface="Arial"/>
              </a:rPr>
              <a:t>ISOMETRIC VIEW</a:t>
            </a:r>
          </a:p>
        </p:txBody>
      </p:sp>
    </p:spTree>
    <p:extLst>
      <p:ext uri="{BB962C8B-B14F-4D97-AF65-F5344CB8AC3E}">
        <p14:creationId xmlns:p14="http://schemas.microsoft.com/office/powerpoint/2010/main" val="26320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I-2018---Email-Sig-5">
            <a:extLst>
              <a:ext uri="{FF2B5EF4-FFF2-40B4-BE49-F238E27FC236}">
                <a16:creationId xmlns:a16="http://schemas.microsoft.com/office/drawing/2014/main" id="{1F332371-DA01-4394-B8FA-682ADB5010A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203" y="6223573"/>
            <a:ext cx="3450998" cy="516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C - Cool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17EC6"/>
      </a:accent1>
      <a:accent2>
        <a:srgbClr val="184C96"/>
      </a:accent2>
      <a:accent3>
        <a:srgbClr val="55C96E"/>
      </a:accent3>
      <a:accent4>
        <a:srgbClr val="898C8E"/>
      </a:accent4>
      <a:accent5>
        <a:srgbClr val="B1B1B1"/>
      </a:accent5>
      <a:accent6>
        <a:srgbClr val="C8C8C8"/>
      </a:accent6>
      <a:hlink>
        <a:srgbClr val="00BED6"/>
      </a:hlink>
      <a:folHlink>
        <a:srgbClr val="B1B1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C_Master_Presentation_Template_ColorTheme" id="{BDD62D2C-3531-EB46-A261-AFFECCE8D0D4}" vid="{A4330D1F-6A0F-0B47-A05F-E69B17B0ABB6}"/>
    </a:ext>
  </a:extLst>
</a:theme>
</file>

<file path=ppt/theme/theme2.xml><?xml version="1.0" encoding="utf-8"?>
<a:theme xmlns:a="http://schemas.openxmlformats.org/drawingml/2006/main" name="SC - Neutral">
  <a:themeElements>
    <a:clrScheme name="SC - Neutral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4A1AB"/>
      </a:accent1>
      <a:accent2>
        <a:srgbClr val="B959A1"/>
      </a:accent2>
      <a:accent3>
        <a:srgbClr val="86CAF0"/>
      </a:accent3>
      <a:accent4>
        <a:srgbClr val="898C8E"/>
      </a:accent4>
      <a:accent5>
        <a:srgbClr val="B1B1B1"/>
      </a:accent5>
      <a:accent6>
        <a:srgbClr val="C8C8C8"/>
      </a:accent6>
      <a:hlink>
        <a:srgbClr val="00BED6"/>
      </a:hlink>
      <a:folHlink>
        <a:srgbClr val="B1B1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C_Master_Presentation_Template_ColorTheme" id="{BDD62D2C-3531-EB46-A261-AFFECCE8D0D4}" vid="{3996893F-E788-944C-B503-425780633209}"/>
    </a:ext>
  </a:extLst>
</a:theme>
</file>

<file path=ppt/theme/theme3.xml><?xml version="1.0" encoding="utf-8"?>
<a:theme xmlns:a="http://schemas.openxmlformats.org/drawingml/2006/main" name="SC - Warm">
  <a:themeElements>
    <a:clrScheme name="SC - War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3A693"/>
      </a:accent1>
      <a:accent2>
        <a:srgbClr val="454D99"/>
      </a:accent2>
      <a:accent3>
        <a:srgbClr val="D75393"/>
      </a:accent3>
      <a:accent4>
        <a:srgbClr val="898C8E"/>
      </a:accent4>
      <a:accent5>
        <a:srgbClr val="B1B1B1"/>
      </a:accent5>
      <a:accent6>
        <a:srgbClr val="C8C8C8"/>
      </a:accent6>
      <a:hlink>
        <a:srgbClr val="00BED6"/>
      </a:hlink>
      <a:folHlink>
        <a:srgbClr val="B1B1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SC_Master_Presentation_Template_ColorTheme" id="{BDD62D2C-3531-EB46-A261-AFFECCE8D0D4}" vid="{0607509A-19DE-B24B-97A0-2F85318D69C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6A3296E2D6B244B2C07D7419742B6A" ma:contentTypeVersion="15" ma:contentTypeDescription="Create a new document." ma:contentTypeScope="" ma:versionID="b98cadf7532b90eee4bcf8a8f34f47ae">
  <xsd:schema xmlns:xsd="http://www.w3.org/2001/XMLSchema" xmlns:xs="http://www.w3.org/2001/XMLSchema" xmlns:p="http://schemas.microsoft.com/office/2006/metadata/properties" xmlns:ns1="http://schemas.microsoft.com/sharepoint/v3" xmlns:ns3="7dd7fb2a-a807-486d-8dd2-0d46f3a0b6c1" xmlns:ns4="87a42a23-5c83-479c-885d-d748c7ca1980" targetNamespace="http://schemas.microsoft.com/office/2006/metadata/properties" ma:root="true" ma:fieldsID="b0172e49f570cfbd45ebd85a7680bc0d" ns1:_="" ns3:_="" ns4:_="">
    <xsd:import namespace="http://schemas.microsoft.com/sharepoint/v3"/>
    <xsd:import namespace="7dd7fb2a-a807-486d-8dd2-0d46f3a0b6c1"/>
    <xsd:import namespace="87a42a23-5c83-479c-885d-d748c7ca198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d7fb2a-a807-486d-8dd2-0d46f3a0b6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42a23-5c83-479c-885d-d748c7ca198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808CD9-8C1E-4A42-AE14-90033B97D3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5DEE31-656B-4A5A-A275-F063D5EBFA86}">
  <ds:schemaRefs>
    <ds:schemaRef ds:uri="http://purl.org/dc/elements/1.1/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87a42a23-5c83-479c-885d-d748c7ca1980"/>
    <ds:schemaRef ds:uri="7dd7fb2a-a807-486d-8dd2-0d46f3a0b6c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894E1A-67EF-4AF7-BECB-8CF32EBC41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dd7fb2a-a807-486d-8dd2-0d46f3a0b6c1"/>
    <ds:schemaRef ds:uri="87a42a23-5c83-479c-885d-d748c7ca19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2020_SC_Master_Presentation_Template</Template>
  <TotalTime>559</TotalTime>
  <Words>159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System Font Regular</vt:lpstr>
      <vt:lpstr>Office Theme</vt:lpstr>
      <vt:lpstr>SC - Neutral</vt:lpstr>
      <vt:lpstr>SC - Warm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Little, Jessica</dc:creator>
  <cp:lastModifiedBy>Neddo, Jo</cp:lastModifiedBy>
  <cp:revision>3</cp:revision>
  <dcterms:created xsi:type="dcterms:W3CDTF">2020-02-07T17:35:04Z</dcterms:created>
  <dcterms:modified xsi:type="dcterms:W3CDTF">2020-03-24T15:17:28Z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0x010100BD6A3296E2D6B244B2C07D7419742B6A</vt:lpwstr>
  </property>
</Properties>
</file>